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9" r:id="rId4"/>
    <p:sldId id="263" r:id="rId5"/>
    <p:sldId id="261" r:id="rId6"/>
    <p:sldId id="270" r:id="rId7"/>
    <p:sldId id="265" r:id="rId8"/>
    <p:sldId id="266" r:id="rId9"/>
    <p:sldId id="269" r:id="rId10"/>
    <p:sldId id="267" r:id="rId11"/>
    <p:sldId id="271" r:id="rId12"/>
    <p:sldId id="273" r:id="rId13"/>
    <p:sldId id="272" r:id="rId14"/>
    <p:sldId id="275" r:id="rId15"/>
    <p:sldId id="276" r:id="rId16"/>
    <p:sldId id="277" r:id="rId17"/>
    <p:sldId id="278" r:id="rId18"/>
    <p:sldId id="280" r:id="rId19"/>
    <p:sldId id="279" r:id="rId20"/>
    <p:sldId id="285" r:id="rId21"/>
    <p:sldId id="284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4B1A37-3B60-41E1-9ABE-1410D7C9B2B6}">
          <p14:sldIdLst>
            <p14:sldId id="257"/>
            <p14:sldId id="260"/>
            <p14:sldId id="259"/>
            <p14:sldId id="263"/>
            <p14:sldId id="261"/>
            <p14:sldId id="270"/>
            <p14:sldId id="265"/>
            <p14:sldId id="266"/>
            <p14:sldId id="269"/>
            <p14:sldId id="267"/>
            <p14:sldId id="271"/>
            <p14:sldId id="273"/>
            <p14:sldId id="272"/>
            <p14:sldId id="275"/>
            <p14:sldId id="276"/>
            <p14:sldId id="277"/>
            <p14:sldId id="278"/>
            <p14:sldId id="274"/>
          </p14:sldIdLst>
        </p14:section>
        <p14:section name="Раздел без заголовка" id="{DC8B506E-8A25-44B4-934D-B7AE1F1ED3B0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934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7D89-6200-4413-AA1B-25BD51A76C62}" type="doc">
      <dgm:prSet loTypeId="urn:microsoft.com/office/officeart/2005/8/layout/default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75D66-DE7A-40F4-AA5D-A2BA6BB6E706}">
      <dgm:prSet/>
      <dgm:spPr/>
      <dgm:t>
        <a:bodyPr/>
        <a:lstStyle/>
        <a:p>
          <a:r>
            <a:rPr lang="ru-RU" dirty="0" smtClean="0"/>
            <a:t>Равное избирательное право</a:t>
          </a:r>
          <a:endParaRPr lang="ru-RU" dirty="0"/>
        </a:p>
      </dgm:t>
    </dgm:pt>
    <dgm:pt modelId="{32B41837-7EC4-4E4A-888B-D19D563F7F28}" type="parTrans" cxnId="{C6107447-9256-41BD-B44A-D3FE9741083B}">
      <dgm:prSet/>
      <dgm:spPr/>
      <dgm:t>
        <a:bodyPr/>
        <a:lstStyle/>
        <a:p>
          <a:endParaRPr lang="ru-RU"/>
        </a:p>
      </dgm:t>
    </dgm:pt>
    <dgm:pt modelId="{B68BEC4C-80AF-4AFD-BE63-CED9B6B8B73A}" type="sibTrans" cxnId="{C6107447-9256-41BD-B44A-D3FE9741083B}">
      <dgm:prSet/>
      <dgm:spPr/>
      <dgm:t>
        <a:bodyPr/>
        <a:lstStyle/>
        <a:p>
          <a:endParaRPr lang="ru-RU"/>
        </a:p>
      </dgm:t>
    </dgm:pt>
    <dgm:pt modelId="{8CA3495D-1702-4F21-AFCA-DDC0C1E424FA}">
      <dgm:prSet/>
      <dgm:spPr/>
      <dgm:t>
        <a:bodyPr/>
        <a:lstStyle/>
        <a:p>
          <a:r>
            <a:rPr lang="ru-RU" dirty="0" smtClean="0"/>
            <a:t>Альтернативность выбора </a:t>
          </a:r>
          <a:endParaRPr lang="ru-RU" dirty="0"/>
        </a:p>
      </dgm:t>
    </dgm:pt>
    <dgm:pt modelId="{F5A2427E-8F3A-48E4-801F-D3FB89528B35}" type="parTrans" cxnId="{711D016B-BB92-4F56-AE1A-6E1FFE0367BC}">
      <dgm:prSet/>
      <dgm:spPr/>
      <dgm:t>
        <a:bodyPr/>
        <a:lstStyle/>
        <a:p>
          <a:endParaRPr lang="ru-RU"/>
        </a:p>
      </dgm:t>
    </dgm:pt>
    <dgm:pt modelId="{94442B2C-7C29-480C-82D0-499B5D5F23DD}" type="sibTrans" cxnId="{711D016B-BB92-4F56-AE1A-6E1FFE0367BC}">
      <dgm:prSet/>
      <dgm:spPr/>
      <dgm:t>
        <a:bodyPr/>
        <a:lstStyle/>
        <a:p>
          <a:endParaRPr lang="ru-RU"/>
        </a:p>
      </dgm:t>
    </dgm:pt>
    <dgm:pt modelId="{78E62C43-85FB-472F-AE83-F5CF624307D3}">
      <dgm:prSet/>
      <dgm:spPr/>
      <dgm:t>
        <a:bodyPr/>
        <a:lstStyle/>
        <a:p>
          <a:r>
            <a:rPr lang="ru-RU" dirty="0" smtClean="0"/>
            <a:t>Прямое избирательное право </a:t>
          </a:r>
          <a:endParaRPr lang="ru-RU" dirty="0"/>
        </a:p>
      </dgm:t>
    </dgm:pt>
    <dgm:pt modelId="{F9962A8D-C900-4C80-9602-2B796A64B10B}" type="parTrans" cxnId="{0E34135D-79CD-4B7A-AB32-24BED57F9B9A}">
      <dgm:prSet/>
      <dgm:spPr/>
      <dgm:t>
        <a:bodyPr/>
        <a:lstStyle/>
        <a:p>
          <a:endParaRPr lang="ru-RU"/>
        </a:p>
      </dgm:t>
    </dgm:pt>
    <dgm:pt modelId="{87550B09-3E17-43DE-8E16-E1319F0AD316}" type="sibTrans" cxnId="{0E34135D-79CD-4B7A-AB32-24BED57F9B9A}">
      <dgm:prSet/>
      <dgm:spPr/>
      <dgm:t>
        <a:bodyPr/>
        <a:lstStyle/>
        <a:p>
          <a:endParaRPr lang="ru-RU"/>
        </a:p>
      </dgm:t>
    </dgm:pt>
    <dgm:pt modelId="{10B1179A-437D-44DE-89C3-83E7169664DF}">
      <dgm:prSet/>
      <dgm:spPr/>
      <dgm:t>
        <a:bodyPr/>
        <a:lstStyle/>
        <a:p>
          <a:r>
            <a:rPr lang="ru-RU" dirty="0" smtClean="0"/>
            <a:t>Всеобщее избирательное право</a:t>
          </a:r>
          <a:endParaRPr lang="ru-RU" dirty="0"/>
        </a:p>
      </dgm:t>
    </dgm:pt>
    <dgm:pt modelId="{95A06E01-20C6-46B8-A47A-8F68BDF637A7}" type="parTrans" cxnId="{558DCE46-7075-4278-A029-EFBBA0777552}">
      <dgm:prSet/>
      <dgm:spPr/>
      <dgm:t>
        <a:bodyPr/>
        <a:lstStyle/>
        <a:p>
          <a:endParaRPr lang="ru-RU"/>
        </a:p>
      </dgm:t>
    </dgm:pt>
    <dgm:pt modelId="{5277AB1E-1857-4A3F-A783-3F63FA570A9B}" type="sibTrans" cxnId="{558DCE46-7075-4278-A029-EFBBA0777552}">
      <dgm:prSet/>
      <dgm:spPr/>
      <dgm:t>
        <a:bodyPr/>
        <a:lstStyle/>
        <a:p>
          <a:endParaRPr lang="ru-RU"/>
        </a:p>
      </dgm:t>
    </dgm:pt>
    <dgm:pt modelId="{0C27F423-9D38-4A7A-9C22-49238D30EA9F}">
      <dgm:prSet/>
      <dgm:spPr/>
      <dgm:t>
        <a:bodyPr/>
        <a:lstStyle/>
        <a:p>
          <a:r>
            <a:rPr lang="ru-RU" dirty="0" smtClean="0"/>
            <a:t>Периодичность проведения выборов</a:t>
          </a:r>
          <a:endParaRPr lang="ru-RU" dirty="0"/>
        </a:p>
      </dgm:t>
    </dgm:pt>
    <dgm:pt modelId="{931A8B6E-F58A-4BF2-9691-82D389EDFACA}" type="parTrans" cxnId="{D6BE4025-A9DA-4E23-86A9-08C1EF733405}">
      <dgm:prSet/>
      <dgm:spPr/>
      <dgm:t>
        <a:bodyPr/>
        <a:lstStyle/>
        <a:p>
          <a:endParaRPr lang="ru-RU"/>
        </a:p>
      </dgm:t>
    </dgm:pt>
    <dgm:pt modelId="{FD1C640F-B956-40E5-B9E8-73FDBC7EA94B}" type="sibTrans" cxnId="{D6BE4025-A9DA-4E23-86A9-08C1EF733405}">
      <dgm:prSet/>
      <dgm:spPr/>
      <dgm:t>
        <a:bodyPr/>
        <a:lstStyle/>
        <a:p>
          <a:endParaRPr lang="ru-RU"/>
        </a:p>
      </dgm:t>
    </dgm:pt>
    <dgm:pt modelId="{6D3940C5-219E-4E03-92AB-31B1B232723C}">
      <dgm:prSet/>
      <dgm:spPr/>
      <dgm:t>
        <a:bodyPr/>
        <a:lstStyle/>
        <a:p>
          <a:r>
            <a:rPr lang="ru-RU" dirty="0" smtClean="0"/>
            <a:t>Свободное и добровольное участие в выборах</a:t>
          </a:r>
          <a:endParaRPr lang="ru-RU" dirty="0"/>
        </a:p>
      </dgm:t>
    </dgm:pt>
    <dgm:pt modelId="{555CAEBE-6D79-4AC9-87BA-0D46AE1DE976}" type="parTrans" cxnId="{C4A8CC64-F379-4712-AFD7-7E4A3CB33908}">
      <dgm:prSet/>
      <dgm:spPr/>
      <dgm:t>
        <a:bodyPr/>
        <a:lstStyle/>
        <a:p>
          <a:endParaRPr lang="ru-RU"/>
        </a:p>
      </dgm:t>
    </dgm:pt>
    <dgm:pt modelId="{DFED4909-C8D7-4AF5-979B-294204E29BE7}" type="sibTrans" cxnId="{C4A8CC64-F379-4712-AFD7-7E4A3CB33908}">
      <dgm:prSet/>
      <dgm:spPr/>
      <dgm:t>
        <a:bodyPr/>
        <a:lstStyle/>
        <a:p>
          <a:endParaRPr lang="ru-RU"/>
        </a:p>
      </dgm:t>
    </dgm:pt>
    <dgm:pt modelId="{C9E60851-7C39-4261-A7F9-BC982AFC363E}">
      <dgm:prSet/>
      <dgm:spPr/>
      <dgm:t>
        <a:bodyPr/>
        <a:lstStyle/>
        <a:p>
          <a:r>
            <a:rPr lang="ru-RU" dirty="0" smtClean="0"/>
            <a:t>Открытость и гласность </a:t>
          </a:r>
          <a:endParaRPr lang="ru-RU" dirty="0"/>
        </a:p>
      </dgm:t>
    </dgm:pt>
    <dgm:pt modelId="{69B142D4-689A-40BD-8BA7-3485E15CE6AD}" type="parTrans" cxnId="{6FBE21B9-BB45-4BFC-9085-6A7403DE2277}">
      <dgm:prSet/>
      <dgm:spPr/>
      <dgm:t>
        <a:bodyPr/>
        <a:lstStyle/>
        <a:p>
          <a:endParaRPr lang="ru-RU"/>
        </a:p>
      </dgm:t>
    </dgm:pt>
    <dgm:pt modelId="{800B8594-F122-4C72-AC29-331323D86735}" type="sibTrans" cxnId="{6FBE21B9-BB45-4BFC-9085-6A7403DE2277}">
      <dgm:prSet/>
      <dgm:spPr/>
      <dgm:t>
        <a:bodyPr/>
        <a:lstStyle/>
        <a:p>
          <a:endParaRPr lang="ru-RU"/>
        </a:p>
      </dgm:t>
    </dgm:pt>
    <dgm:pt modelId="{C9ED0202-E08B-417F-AB83-A3ABCA666998}">
      <dgm:prSet/>
      <dgm:spPr/>
      <dgm:t>
        <a:bodyPr/>
        <a:lstStyle/>
        <a:p>
          <a:r>
            <a:rPr lang="ru-RU" dirty="0" smtClean="0"/>
            <a:t>Тайное голосование</a:t>
          </a:r>
          <a:endParaRPr lang="ru-RU" dirty="0"/>
        </a:p>
      </dgm:t>
    </dgm:pt>
    <dgm:pt modelId="{173AF486-8546-4867-8D81-C718BE9AFDF7}" type="sibTrans" cxnId="{85530CBF-63BC-4D69-8081-24ADE82ADCAE}">
      <dgm:prSet/>
      <dgm:spPr/>
      <dgm:t>
        <a:bodyPr/>
        <a:lstStyle/>
        <a:p>
          <a:endParaRPr lang="ru-RU"/>
        </a:p>
      </dgm:t>
    </dgm:pt>
    <dgm:pt modelId="{42420CC2-4D02-40F0-80A4-B983034197C6}" type="parTrans" cxnId="{85530CBF-63BC-4D69-8081-24ADE82ADCAE}">
      <dgm:prSet/>
      <dgm:spPr/>
      <dgm:t>
        <a:bodyPr/>
        <a:lstStyle/>
        <a:p>
          <a:endParaRPr lang="ru-RU"/>
        </a:p>
      </dgm:t>
    </dgm:pt>
    <dgm:pt modelId="{C88C85BE-BCFC-4996-B974-744B8B47FE13}" type="pres">
      <dgm:prSet presAssocID="{DACA7D89-6200-4413-AA1B-25BD51A76C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37B9B-1DDB-4287-ACA0-58D937E3AFA9}" type="pres">
      <dgm:prSet presAssocID="{C9E60851-7C39-4261-A7F9-BC982AFC363E}" presName="node" presStyleLbl="node1" presStyleIdx="0" presStyleCnt="8" custLinFactY="16608" custLinFactNeighborX="6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FBA10-6596-411E-8A7A-79F6857DA969}" type="pres">
      <dgm:prSet presAssocID="{800B8594-F122-4C72-AC29-331323D86735}" presName="sibTrans" presStyleCnt="0"/>
      <dgm:spPr/>
      <dgm:t>
        <a:bodyPr/>
        <a:lstStyle/>
        <a:p>
          <a:endParaRPr lang="ru-RU"/>
        </a:p>
      </dgm:t>
    </dgm:pt>
    <dgm:pt modelId="{9B794824-1157-43DA-A6E1-AE43867A0C8F}" type="pres">
      <dgm:prSet presAssocID="{10B1179A-437D-44DE-89C3-83E7169664DF}" presName="node" presStyleLbl="node1" presStyleIdx="1" presStyleCnt="8" custLinFactNeighborX="-53252" custLinFactNeighborY="5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3FC93-FCDC-4DCE-914E-C8136CED2790}" type="pres">
      <dgm:prSet presAssocID="{5277AB1E-1857-4A3F-A783-3F63FA570A9B}" presName="sibTrans" presStyleCnt="0"/>
      <dgm:spPr/>
      <dgm:t>
        <a:bodyPr/>
        <a:lstStyle/>
        <a:p>
          <a:endParaRPr lang="ru-RU"/>
        </a:p>
      </dgm:t>
    </dgm:pt>
    <dgm:pt modelId="{4E18E68B-E275-422F-A438-2C1744813952}" type="pres">
      <dgm:prSet presAssocID="{78E62C43-85FB-472F-AE83-F5CF624307D3}" presName="node" presStyleLbl="node1" presStyleIdx="2" presStyleCnt="8" custLinFactX="-7954" custLinFactY="100000" custLinFactNeighborX="-100000" custLinFactNeighborY="12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D8C15-16BE-41B2-A6D4-DEB622140E48}" type="pres">
      <dgm:prSet presAssocID="{87550B09-3E17-43DE-8E16-E1319F0AD316}" presName="sibTrans" presStyleCnt="0"/>
      <dgm:spPr/>
      <dgm:t>
        <a:bodyPr/>
        <a:lstStyle/>
        <a:p>
          <a:endParaRPr lang="ru-RU"/>
        </a:p>
      </dgm:t>
    </dgm:pt>
    <dgm:pt modelId="{D0EA2946-ACA1-46A8-8328-2712AA31B3F0}" type="pres">
      <dgm:prSet presAssocID="{78075D66-DE7A-40F4-AA5D-A2BA6BB6E706}" presName="node" presStyleLbl="node1" presStyleIdx="3" presStyleCnt="8" custLinFactY="10442" custLinFactNeighborX="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1B710-7622-4212-8C94-41432623953C}" type="pres">
      <dgm:prSet presAssocID="{B68BEC4C-80AF-4AFD-BE63-CED9B6B8B73A}" presName="sibTrans" presStyleCnt="0"/>
      <dgm:spPr/>
      <dgm:t>
        <a:bodyPr/>
        <a:lstStyle/>
        <a:p>
          <a:endParaRPr lang="ru-RU"/>
        </a:p>
      </dgm:t>
    </dgm:pt>
    <dgm:pt modelId="{BA13AD52-5CE4-47F5-8DA9-8D4E64746E54}" type="pres">
      <dgm:prSet presAssocID="{0C27F423-9D38-4A7A-9C22-49238D30EA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674DA-A382-43FE-A183-62FC90E807C5}" type="pres">
      <dgm:prSet presAssocID="{FD1C640F-B956-40E5-B9E8-73FDBC7EA94B}" presName="sibTrans" presStyleCnt="0"/>
      <dgm:spPr/>
      <dgm:t>
        <a:bodyPr/>
        <a:lstStyle/>
        <a:p>
          <a:endParaRPr lang="ru-RU"/>
        </a:p>
      </dgm:t>
    </dgm:pt>
    <dgm:pt modelId="{FBBE6E1C-5AC9-4CAD-BD70-841E585039FD}" type="pres">
      <dgm:prSet presAssocID="{8CA3495D-1702-4F21-AFCA-DDC0C1E424F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656BC-3E15-45F0-8203-BD5047A5C7A4}" type="pres">
      <dgm:prSet presAssocID="{94442B2C-7C29-480C-82D0-499B5D5F23DD}" presName="sibTrans" presStyleCnt="0"/>
      <dgm:spPr/>
      <dgm:t>
        <a:bodyPr/>
        <a:lstStyle/>
        <a:p>
          <a:endParaRPr lang="ru-RU"/>
        </a:p>
      </dgm:t>
    </dgm:pt>
    <dgm:pt modelId="{FEC47522-7355-436B-91FA-ADE1B969008F}" type="pres">
      <dgm:prSet presAssocID="{6D3940C5-219E-4E03-92AB-31B1B232723C}" presName="node" presStyleLbl="node1" presStyleIdx="6" presStyleCnt="8" custLinFactX="15038" custLinFactY="-100000" custLinFactNeighborX="100000" custLinFactNeighborY="-12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D490F-2757-4A35-BBFE-9BD8570DB5F3}" type="pres">
      <dgm:prSet presAssocID="{DFED4909-C8D7-4AF5-979B-294204E29BE7}" presName="sibTrans" presStyleCnt="0"/>
      <dgm:spPr/>
      <dgm:t>
        <a:bodyPr/>
        <a:lstStyle/>
        <a:p>
          <a:endParaRPr lang="ru-RU"/>
        </a:p>
      </dgm:t>
    </dgm:pt>
    <dgm:pt modelId="{F2F1389C-0A5B-458B-8C7C-244229780D08}" type="pres">
      <dgm:prSet presAssocID="{C9ED0202-E08B-417F-AB83-A3ABCA666998}" presName="node" presStyleLbl="node1" presStyleIdx="7" presStyleCnt="8" custLinFactNeighborX="56846" custLinFactNeighborY="-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DCE46-7075-4278-A029-EFBBA0777552}" srcId="{DACA7D89-6200-4413-AA1B-25BD51A76C62}" destId="{10B1179A-437D-44DE-89C3-83E7169664DF}" srcOrd="1" destOrd="0" parTransId="{95A06E01-20C6-46B8-A47A-8F68BDF637A7}" sibTransId="{5277AB1E-1857-4A3F-A783-3F63FA570A9B}"/>
    <dgm:cxn modelId="{2104A3E7-0194-46DF-9791-6ED63CE6834F}" type="presOf" srcId="{6D3940C5-219E-4E03-92AB-31B1B232723C}" destId="{FEC47522-7355-436B-91FA-ADE1B969008F}" srcOrd="0" destOrd="0" presId="urn:microsoft.com/office/officeart/2005/8/layout/default#2"/>
    <dgm:cxn modelId="{2927F7EF-B837-4BEE-AAB3-59C9E35598AE}" type="presOf" srcId="{78075D66-DE7A-40F4-AA5D-A2BA6BB6E706}" destId="{D0EA2946-ACA1-46A8-8328-2712AA31B3F0}" srcOrd="0" destOrd="0" presId="urn:microsoft.com/office/officeart/2005/8/layout/default#2"/>
    <dgm:cxn modelId="{0E34135D-79CD-4B7A-AB32-24BED57F9B9A}" srcId="{DACA7D89-6200-4413-AA1B-25BD51A76C62}" destId="{78E62C43-85FB-472F-AE83-F5CF624307D3}" srcOrd="2" destOrd="0" parTransId="{F9962A8D-C900-4C80-9602-2B796A64B10B}" sibTransId="{87550B09-3E17-43DE-8E16-E1319F0AD316}"/>
    <dgm:cxn modelId="{CF32B6FB-0C4E-435D-9714-0B5E86C2B887}" type="presOf" srcId="{10B1179A-437D-44DE-89C3-83E7169664DF}" destId="{9B794824-1157-43DA-A6E1-AE43867A0C8F}" srcOrd="0" destOrd="0" presId="urn:microsoft.com/office/officeart/2005/8/layout/default#2"/>
    <dgm:cxn modelId="{DA54E2FD-49C0-4B25-A875-8E55AA6B6B4E}" type="presOf" srcId="{8CA3495D-1702-4F21-AFCA-DDC0C1E424FA}" destId="{FBBE6E1C-5AC9-4CAD-BD70-841E585039FD}" srcOrd="0" destOrd="0" presId="urn:microsoft.com/office/officeart/2005/8/layout/default#2"/>
    <dgm:cxn modelId="{38CE6136-B859-4CE2-96D8-C469BA6DE4EB}" type="presOf" srcId="{C9E60851-7C39-4261-A7F9-BC982AFC363E}" destId="{85537B9B-1DDB-4287-ACA0-58D937E3AFA9}" srcOrd="0" destOrd="0" presId="urn:microsoft.com/office/officeart/2005/8/layout/default#2"/>
    <dgm:cxn modelId="{6FBE21B9-BB45-4BFC-9085-6A7403DE2277}" srcId="{DACA7D89-6200-4413-AA1B-25BD51A76C62}" destId="{C9E60851-7C39-4261-A7F9-BC982AFC363E}" srcOrd="0" destOrd="0" parTransId="{69B142D4-689A-40BD-8BA7-3485E15CE6AD}" sibTransId="{800B8594-F122-4C72-AC29-331323D86735}"/>
    <dgm:cxn modelId="{DF10EA59-2C6F-4ECC-A424-E1763BE221A3}" type="presOf" srcId="{0C27F423-9D38-4A7A-9C22-49238D30EA9F}" destId="{BA13AD52-5CE4-47F5-8DA9-8D4E64746E54}" srcOrd="0" destOrd="0" presId="urn:microsoft.com/office/officeart/2005/8/layout/default#2"/>
    <dgm:cxn modelId="{C6107447-9256-41BD-B44A-D3FE9741083B}" srcId="{DACA7D89-6200-4413-AA1B-25BD51A76C62}" destId="{78075D66-DE7A-40F4-AA5D-A2BA6BB6E706}" srcOrd="3" destOrd="0" parTransId="{32B41837-7EC4-4E4A-888B-D19D563F7F28}" sibTransId="{B68BEC4C-80AF-4AFD-BE63-CED9B6B8B73A}"/>
    <dgm:cxn modelId="{D6BE4025-A9DA-4E23-86A9-08C1EF733405}" srcId="{DACA7D89-6200-4413-AA1B-25BD51A76C62}" destId="{0C27F423-9D38-4A7A-9C22-49238D30EA9F}" srcOrd="4" destOrd="0" parTransId="{931A8B6E-F58A-4BF2-9691-82D389EDFACA}" sibTransId="{FD1C640F-B956-40E5-B9E8-73FDBC7EA94B}"/>
    <dgm:cxn modelId="{C4A8CC64-F379-4712-AFD7-7E4A3CB33908}" srcId="{DACA7D89-6200-4413-AA1B-25BD51A76C62}" destId="{6D3940C5-219E-4E03-92AB-31B1B232723C}" srcOrd="6" destOrd="0" parTransId="{555CAEBE-6D79-4AC9-87BA-0D46AE1DE976}" sibTransId="{DFED4909-C8D7-4AF5-979B-294204E29BE7}"/>
    <dgm:cxn modelId="{B0CDC4D2-3802-4D9E-AD76-3D086FC75FA9}" type="presOf" srcId="{DACA7D89-6200-4413-AA1B-25BD51A76C62}" destId="{C88C85BE-BCFC-4996-B974-744B8B47FE13}" srcOrd="0" destOrd="0" presId="urn:microsoft.com/office/officeart/2005/8/layout/default#2"/>
    <dgm:cxn modelId="{711D016B-BB92-4F56-AE1A-6E1FFE0367BC}" srcId="{DACA7D89-6200-4413-AA1B-25BD51A76C62}" destId="{8CA3495D-1702-4F21-AFCA-DDC0C1E424FA}" srcOrd="5" destOrd="0" parTransId="{F5A2427E-8F3A-48E4-801F-D3FB89528B35}" sibTransId="{94442B2C-7C29-480C-82D0-499B5D5F23DD}"/>
    <dgm:cxn modelId="{4FAA5AB0-5BDD-43BD-B627-C6B14A544FB5}" type="presOf" srcId="{78E62C43-85FB-472F-AE83-F5CF624307D3}" destId="{4E18E68B-E275-422F-A438-2C1744813952}" srcOrd="0" destOrd="0" presId="urn:microsoft.com/office/officeart/2005/8/layout/default#2"/>
    <dgm:cxn modelId="{85530CBF-63BC-4D69-8081-24ADE82ADCAE}" srcId="{DACA7D89-6200-4413-AA1B-25BD51A76C62}" destId="{C9ED0202-E08B-417F-AB83-A3ABCA666998}" srcOrd="7" destOrd="0" parTransId="{42420CC2-4D02-40F0-80A4-B983034197C6}" sibTransId="{173AF486-8546-4867-8D81-C718BE9AFDF7}"/>
    <dgm:cxn modelId="{E77D41CF-E9B1-4CED-9A28-A4A936C41145}" type="presOf" srcId="{C9ED0202-E08B-417F-AB83-A3ABCA666998}" destId="{F2F1389C-0A5B-458B-8C7C-244229780D08}" srcOrd="0" destOrd="0" presId="urn:microsoft.com/office/officeart/2005/8/layout/default#2"/>
    <dgm:cxn modelId="{BBF3139A-AA60-4F9E-9B62-4D2416BCA7D8}" type="presParOf" srcId="{C88C85BE-BCFC-4996-B974-744B8B47FE13}" destId="{85537B9B-1DDB-4287-ACA0-58D937E3AFA9}" srcOrd="0" destOrd="0" presId="urn:microsoft.com/office/officeart/2005/8/layout/default#2"/>
    <dgm:cxn modelId="{1387D90F-3C05-48CC-8F1A-3555D0B5268C}" type="presParOf" srcId="{C88C85BE-BCFC-4996-B974-744B8B47FE13}" destId="{13DFBA10-6596-411E-8A7A-79F6857DA969}" srcOrd="1" destOrd="0" presId="urn:microsoft.com/office/officeart/2005/8/layout/default#2"/>
    <dgm:cxn modelId="{B2D61816-70DE-427A-BB96-09F3C075CD30}" type="presParOf" srcId="{C88C85BE-BCFC-4996-B974-744B8B47FE13}" destId="{9B794824-1157-43DA-A6E1-AE43867A0C8F}" srcOrd="2" destOrd="0" presId="urn:microsoft.com/office/officeart/2005/8/layout/default#2"/>
    <dgm:cxn modelId="{86CE4D39-3EA5-49CA-A58F-6A8564F4DC27}" type="presParOf" srcId="{C88C85BE-BCFC-4996-B974-744B8B47FE13}" destId="{BD03FC93-FCDC-4DCE-914E-C8136CED2790}" srcOrd="3" destOrd="0" presId="urn:microsoft.com/office/officeart/2005/8/layout/default#2"/>
    <dgm:cxn modelId="{59CA968C-F924-4C06-B23B-2175FBBB1F96}" type="presParOf" srcId="{C88C85BE-BCFC-4996-B974-744B8B47FE13}" destId="{4E18E68B-E275-422F-A438-2C1744813952}" srcOrd="4" destOrd="0" presId="urn:microsoft.com/office/officeart/2005/8/layout/default#2"/>
    <dgm:cxn modelId="{2FBF0193-D46D-47FA-A5C7-355F6E3E784E}" type="presParOf" srcId="{C88C85BE-BCFC-4996-B974-744B8B47FE13}" destId="{862D8C15-16BE-41B2-A6D4-DEB622140E48}" srcOrd="5" destOrd="0" presId="urn:microsoft.com/office/officeart/2005/8/layout/default#2"/>
    <dgm:cxn modelId="{243C12FD-005E-4B1C-9B84-09FC690B05C0}" type="presParOf" srcId="{C88C85BE-BCFC-4996-B974-744B8B47FE13}" destId="{D0EA2946-ACA1-46A8-8328-2712AA31B3F0}" srcOrd="6" destOrd="0" presId="urn:microsoft.com/office/officeart/2005/8/layout/default#2"/>
    <dgm:cxn modelId="{F33A5884-8EE4-43AD-AFC1-8F6C52B68EFE}" type="presParOf" srcId="{C88C85BE-BCFC-4996-B974-744B8B47FE13}" destId="{C5B1B710-7622-4212-8C94-41432623953C}" srcOrd="7" destOrd="0" presId="urn:microsoft.com/office/officeart/2005/8/layout/default#2"/>
    <dgm:cxn modelId="{E4275438-D4F2-4A18-AFE7-3DA7768F0475}" type="presParOf" srcId="{C88C85BE-BCFC-4996-B974-744B8B47FE13}" destId="{BA13AD52-5CE4-47F5-8DA9-8D4E64746E54}" srcOrd="8" destOrd="0" presId="urn:microsoft.com/office/officeart/2005/8/layout/default#2"/>
    <dgm:cxn modelId="{536E0931-4661-4C96-96F6-26DABFE7F3A1}" type="presParOf" srcId="{C88C85BE-BCFC-4996-B974-744B8B47FE13}" destId="{F79674DA-A382-43FE-A183-62FC90E807C5}" srcOrd="9" destOrd="0" presId="urn:microsoft.com/office/officeart/2005/8/layout/default#2"/>
    <dgm:cxn modelId="{DEFD2FF6-4C09-444D-9226-FBE70FAF9E88}" type="presParOf" srcId="{C88C85BE-BCFC-4996-B974-744B8B47FE13}" destId="{FBBE6E1C-5AC9-4CAD-BD70-841E585039FD}" srcOrd="10" destOrd="0" presId="urn:microsoft.com/office/officeart/2005/8/layout/default#2"/>
    <dgm:cxn modelId="{BCDBE5DD-2614-46EF-9F11-F798ECFE5674}" type="presParOf" srcId="{C88C85BE-BCFC-4996-B974-744B8B47FE13}" destId="{693656BC-3E15-45F0-8203-BD5047A5C7A4}" srcOrd="11" destOrd="0" presId="urn:microsoft.com/office/officeart/2005/8/layout/default#2"/>
    <dgm:cxn modelId="{E314D3D6-3E15-4798-8B2E-214A5D92E349}" type="presParOf" srcId="{C88C85BE-BCFC-4996-B974-744B8B47FE13}" destId="{FEC47522-7355-436B-91FA-ADE1B969008F}" srcOrd="12" destOrd="0" presId="urn:microsoft.com/office/officeart/2005/8/layout/default#2"/>
    <dgm:cxn modelId="{B41A3BD6-26A7-4514-AB76-064BE58BD06B}" type="presParOf" srcId="{C88C85BE-BCFC-4996-B974-744B8B47FE13}" destId="{D54D490F-2757-4A35-BBFE-9BD8570DB5F3}" srcOrd="13" destOrd="0" presId="urn:microsoft.com/office/officeart/2005/8/layout/default#2"/>
    <dgm:cxn modelId="{A009442A-1115-4208-A51B-C72FB5CB8BD9}" type="presParOf" srcId="{C88C85BE-BCFC-4996-B974-744B8B47FE13}" destId="{F2F1389C-0A5B-458B-8C7C-244229780D08}" srcOrd="14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2490AD-779C-4B6E-844A-D52A94B7F92A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8BDB8-9538-424A-B3AB-A1DE3F22B9C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Президент Российской Федерации</a:t>
          </a:r>
          <a:endParaRPr lang="ru-RU" b="1" dirty="0">
            <a:solidFill>
              <a:schemeClr val="tx1"/>
            </a:solidFill>
          </a:endParaRPr>
        </a:p>
      </dgm:t>
    </dgm:pt>
    <dgm:pt modelId="{9A83F698-2577-4E8C-9652-8E3BF63B3E46}" type="parTrans" cxnId="{C9FAC670-44C0-40C1-87D1-37DF878E4980}">
      <dgm:prSet/>
      <dgm:spPr/>
      <dgm:t>
        <a:bodyPr/>
        <a:lstStyle/>
        <a:p>
          <a:endParaRPr lang="ru-RU"/>
        </a:p>
      </dgm:t>
    </dgm:pt>
    <dgm:pt modelId="{47DE5882-1B42-4CFE-85AB-947070393E68}" type="sibTrans" cxnId="{C9FAC670-44C0-40C1-87D1-37DF878E4980}">
      <dgm:prSet/>
      <dgm:spPr/>
      <dgm:t>
        <a:bodyPr/>
        <a:lstStyle/>
        <a:p>
          <a:endParaRPr lang="ru-RU"/>
        </a:p>
      </dgm:t>
    </dgm:pt>
    <dgm:pt modelId="{499AFDFA-BA8C-43B2-A7EE-94C27702034A}">
      <dgm:prSet phldrT="[Текст]"/>
      <dgm:spPr/>
      <dgm:t>
        <a:bodyPr/>
        <a:lstStyle/>
        <a:p>
          <a:r>
            <a:rPr lang="ru-RU" dirty="0" smtClean="0"/>
            <a:t>Глава государства</a:t>
          </a:r>
          <a:endParaRPr lang="ru-RU" dirty="0"/>
        </a:p>
      </dgm:t>
    </dgm:pt>
    <dgm:pt modelId="{00D33C08-EC61-4BA1-B3F4-EC327F4A416E}" type="parTrans" cxnId="{64EF4B65-0E06-45C6-9836-2071B9D24C3A}">
      <dgm:prSet/>
      <dgm:spPr/>
      <dgm:t>
        <a:bodyPr/>
        <a:lstStyle/>
        <a:p>
          <a:endParaRPr lang="ru-RU"/>
        </a:p>
      </dgm:t>
    </dgm:pt>
    <dgm:pt modelId="{43204DF5-73EE-45A4-BDC5-E1CB11311003}" type="sibTrans" cxnId="{64EF4B65-0E06-45C6-9836-2071B9D24C3A}">
      <dgm:prSet/>
      <dgm:spPr/>
      <dgm:t>
        <a:bodyPr/>
        <a:lstStyle/>
        <a:p>
          <a:endParaRPr lang="ru-RU"/>
        </a:p>
      </dgm:t>
    </dgm:pt>
    <dgm:pt modelId="{7649821B-EA6E-4C40-9E2C-570EFA7F463E}">
      <dgm:prSet phldrT="[Текст]"/>
      <dgm:spPr/>
      <dgm:t>
        <a:bodyPr/>
        <a:lstStyle/>
        <a:p>
          <a:r>
            <a:rPr lang="ru-RU" dirty="0" smtClean="0"/>
            <a:t>Гарант Конституции Российской Федерации, прав и свобод человека и гражданина </a:t>
          </a:r>
          <a:endParaRPr lang="ru-RU" dirty="0"/>
        </a:p>
      </dgm:t>
    </dgm:pt>
    <dgm:pt modelId="{2156E87E-6856-4B6A-8061-1D0D24F535DC}" type="parTrans" cxnId="{B246340F-50C5-4538-AC76-27C6CB2EE705}">
      <dgm:prSet/>
      <dgm:spPr/>
      <dgm:t>
        <a:bodyPr/>
        <a:lstStyle/>
        <a:p>
          <a:endParaRPr lang="ru-RU"/>
        </a:p>
      </dgm:t>
    </dgm:pt>
    <dgm:pt modelId="{78579120-1E87-4623-AEB4-124DC6EA4580}" type="sibTrans" cxnId="{B246340F-50C5-4538-AC76-27C6CB2EE705}">
      <dgm:prSet/>
      <dgm:spPr/>
      <dgm:t>
        <a:bodyPr/>
        <a:lstStyle/>
        <a:p>
          <a:endParaRPr lang="ru-RU"/>
        </a:p>
      </dgm:t>
    </dgm:pt>
    <dgm:pt modelId="{560A2CCE-D3D9-4BF8-B325-EEFF4836D37E}">
      <dgm:prSet custT="1"/>
      <dgm:spPr/>
      <dgm:t>
        <a:bodyPr/>
        <a:lstStyle/>
        <a:p>
          <a:r>
            <a:rPr lang="ru-RU" sz="2000" dirty="0" smtClean="0"/>
            <a:t>Определяет основные направления внутренней и внешней политики государства</a:t>
          </a:r>
          <a:endParaRPr lang="ru-RU" sz="2000" dirty="0"/>
        </a:p>
      </dgm:t>
    </dgm:pt>
    <dgm:pt modelId="{FBDBC56D-DAB5-45E0-9B09-F78C09F6E9C3}" type="parTrans" cxnId="{09432C22-CFC7-45F5-95EB-50B3D2A7033F}">
      <dgm:prSet/>
      <dgm:spPr/>
      <dgm:t>
        <a:bodyPr/>
        <a:lstStyle/>
        <a:p>
          <a:endParaRPr lang="ru-RU"/>
        </a:p>
      </dgm:t>
    </dgm:pt>
    <dgm:pt modelId="{72614E80-4F76-475E-A5AE-A33FC7E5A28A}" type="sibTrans" cxnId="{09432C22-CFC7-45F5-95EB-50B3D2A7033F}">
      <dgm:prSet/>
      <dgm:spPr/>
      <dgm:t>
        <a:bodyPr/>
        <a:lstStyle/>
        <a:p>
          <a:endParaRPr lang="ru-RU"/>
        </a:p>
      </dgm:t>
    </dgm:pt>
    <dgm:pt modelId="{67BABBC8-B1B7-4C0B-9C4F-D47FD60AA6C7}">
      <dgm:prSet custT="1"/>
      <dgm:spPr/>
      <dgm:t>
        <a:bodyPr/>
        <a:lstStyle/>
        <a:p>
          <a:r>
            <a:rPr lang="ru-RU" sz="2000" dirty="0" smtClean="0"/>
            <a:t>Представляет Российскую Федерацию внутри страны и в международных отношениях</a:t>
          </a:r>
          <a:endParaRPr lang="ru-RU" sz="2000" dirty="0"/>
        </a:p>
      </dgm:t>
    </dgm:pt>
    <dgm:pt modelId="{43490E18-4AC9-4EBA-9497-92F9177548C2}" type="sibTrans" cxnId="{ADA9B221-3041-4AAA-AA63-033F206081F2}">
      <dgm:prSet/>
      <dgm:spPr/>
      <dgm:t>
        <a:bodyPr/>
        <a:lstStyle/>
        <a:p>
          <a:endParaRPr lang="ru-RU"/>
        </a:p>
      </dgm:t>
    </dgm:pt>
    <dgm:pt modelId="{74D56188-6078-4D10-8D8A-73E75707D4CF}" type="parTrans" cxnId="{ADA9B221-3041-4AAA-AA63-033F206081F2}">
      <dgm:prSet/>
      <dgm:spPr/>
      <dgm:t>
        <a:bodyPr/>
        <a:lstStyle/>
        <a:p>
          <a:endParaRPr lang="ru-RU"/>
        </a:p>
      </dgm:t>
    </dgm:pt>
    <dgm:pt modelId="{625BB1D0-6D55-44F0-A9CA-3BFDCFF4E0CA}">
      <dgm:prSet custT="1"/>
      <dgm:spPr/>
      <dgm:t>
        <a:bodyPr/>
        <a:lstStyle/>
        <a:p>
          <a:r>
            <a:rPr lang="ru-RU" sz="2000" dirty="0" smtClean="0"/>
            <a:t>Принимает меры по охране суверенитета Российской Федерации, ее независимости и государственной целостности </a:t>
          </a:r>
          <a:endParaRPr lang="ru-RU" sz="2000" dirty="0"/>
        </a:p>
      </dgm:t>
    </dgm:pt>
    <dgm:pt modelId="{8282620C-8899-4EEF-80FB-92525895DF52}" type="sibTrans" cxnId="{09735E23-89B2-4FE7-87C7-2D49337BFEB3}">
      <dgm:prSet/>
      <dgm:spPr/>
      <dgm:t>
        <a:bodyPr/>
        <a:lstStyle/>
        <a:p>
          <a:endParaRPr lang="ru-RU"/>
        </a:p>
      </dgm:t>
    </dgm:pt>
    <dgm:pt modelId="{0122D89B-6607-480B-965B-C0E69DC02569}" type="parTrans" cxnId="{09735E23-89B2-4FE7-87C7-2D49337BFEB3}">
      <dgm:prSet/>
      <dgm:spPr/>
      <dgm:t>
        <a:bodyPr/>
        <a:lstStyle/>
        <a:p>
          <a:endParaRPr lang="ru-RU"/>
        </a:p>
      </dgm:t>
    </dgm:pt>
    <dgm:pt modelId="{290DF5ED-0AC0-4ADD-837F-F184029DB7BD}" type="pres">
      <dgm:prSet presAssocID="{BF2490AD-779C-4B6E-844A-D52A94B7F9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641683-1826-4A35-8B24-F3C248C2C95E}" type="pres">
      <dgm:prSet presAssocID="{EB58BDB8-9538-424A-B3AB-A1DE3F22B9C7}" presName="vertOne" presStyleCnt="0"/>
      <dgm:spPr/>
    </dgm:pt>
    <dgm:pt modelId="{17915A1C-FF70-4604-A25B-1DA197F879A5}" type="pres">
      <dgm:prSet presAssocID="{EB58BDB8-9538-424A-B3AB-A1DE3F22B9C7}" presName="txOne" presStyleLbl="node0" presStyleIdx="0" presStyleCnt="1" custLinFactNeighborX="-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572A5-7F53-4EA0-8AA1-4ABBD26D7F38}" type="pres">
      <dgm:prSet presAssocID="{EB58BDB8-9538-424A-B3AB-A1DE3F22B9C7}" presName="parTransOne" presStyleCnt="0"/>
      <dgm:spPr/>
    </dgm:pt>
    <dgm:pt modelId="{A06C33C4-0B7A-4E9D-9642-3ECAE1EE01C1}" type="pres">
      <dgm:prSet presAssocID="{EB58BDB8-9538-424A-B3AB-A1DE3F22B9C7}" presName="horzOne" presStyleCnt="0"/>
      <dgm:spPr/>
    </dgm:pt>
    <dgm:pt modelId="{3A677E22-4BA7-41F6-945A-9F9D1E4001A1}" type="pres">
      <dgm:prSet presAssocID="{499AFDFA-BA8C-43B2-A7EE-94C27702034A}" presName="vertTwo" presStyleCnt="0"/>
      <dgm:spPr/>
    </dgm:pt>
    <dgm:pt modelId="{4BC17849-A825-41C3-AF3A-D372444F1896}" type="pres">
      <dgm:prSet presAssocID="{499AFDFA-BA8C-43B2-A7EE-94C27702034A}" presName="txTwo" presStyleLbl="node2" presStyleIdx="0" presStyleCnt="2" custScaleX="96314" custLinFactNeighborX="-2527" custLinFactNeighborY="13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0D783-C1F1-49E7-819B-8A42B4DCA506}" type="pres">
      <dgm:prSet presAssocID="{499AFDFA-BA8C-43B2-A7EE-94C27702034A}" presName="parTransTwo" presStyleCnt="0"/>
      <dgm:spPr/>
    </dgm:pt>
    <dgm:pt modelId="{B10AB0C9-BDD4-4A7A-8C7D-4FAA03517C33}" type="pres">
      <dgm:prSet presAssocID="{499AFDFA-BA8C-43B2-A7EE-94C27702034A}" presName="horzTwo" presStyleCnt="0"/>
      <dgm:spPr/>
    </dgm:pt>
    <dgm:pt modelId="{13FEFBF1-D101-46DF-AF8D-38EF2CB5110C}" type="pres">
      <dgm:prSet presAssocID="{560A2CCE-D3D9-4BF8-B325-EEFF4836D37E}" presName="vertThree" presStyleCnt="0"/>
      <dgm:spPr/>
    </dgm:pt>
    <dgm:pt modelId="{B70D80F3-C5A4-474D-87C7-D5A66F865E4F}" type="pres">
      <dgm:prSet presAssocID="{560A2CCE-D3D9-4BF8-B325-EEFF4836D37E}" presName="txThree" presStyleLbl="node3" presStyleIdx="0" presStyleCnt="3" custScaleX="933147" custLinFactX="90167" custLinFactNeighborX="100000" custLinFactNeighborY="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570D8-E350-4F48-A963-FCBC7E7D9B16}" type="pres">
      <dgm:prSet presAssocID="{560A2CCE-D3D9-4BF8-B325-EEFF4836D37E}" presName="horzThree" presStyleCnt="0"/>
      <dgm:spPr/>
    </dgm:pt>
    <dgm:pt modelId="{FF56D5AC-2208-4E74-BD0A-7B2BA6899289}" type="pres">
      <dgm:prSet presAssocID="{72614E80-4F76-475E-A5AE-A33FC7E5A28A}" presName="sibSpaceThree" presStyleCnt="0"/>
      <dgm:spPr/>
    </dgm:pt>
    <dgm:pt modelId="{AA7B7E8E-7450-469F-A338-4F2244D587AE}" type="pres">
      <dgm:prSet presAssocID="{625BB1D0-6D55-44F0-A9CA-3BFDCFF4E0CA}" presName="vertThree" presStyleCnt="0"/>
      <dgm:spPr/>
    </dgm:pt>
    <dgm:pt modelId="{8871D770-D611-4FA0-B26C-0F60C2A5CAE3}" type="pres">
      <dgm:prSet presAssocID="{625BB1D0-6D55-44F0-A9CA-3BFDCFF4E0CA}" presName="txThree" presStyleLbl="node3" presStyleIdx="1" presStyleCnt="3" custScaleX="1033787" custLinFactX="200000" custLinFactNeighborX="281841" custLinFactNeighborY="1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331028-4570-46CC-9C71-AD7F78D9BAA9}" type="pres">
      <dgm:prSet presAssocID="{625BB1D0-6D55-44F0-A9CA-3BFDCFF4E0CA}" presName="horzThree" presStyleCnt="0"/>
      <dgm:spPr/>
    </dgm:pt>
    <dgm:pt modelId="{1275C52C-5C30-45EA-9452-7FB81E0EAB35}" type="pres">
      <dgm:prSet presAssocID="{43204DF5-73EE-45A4-BDC5-E1CB11311003}" presName="sibSpaceTwo" presStyleCnt="0"/>
      <dgm:spPr/>
    </dgm:pt>
    <dgm:pt modelId="{77649322-AB5A-4FE2-B011-F54B97C28EB3}" type="pres">
      <dgm:prSet presAssocID="{7649821B-EA6E-4C40-9E2C-570EFA7F463E}" presName="vertTwo" presStyleCnt="0"/>
      <dgm:spPr/>
    </dgm:pt>
    <dgm:pt modelId="{00013F90-9561-45B1-9CB9-00552FFF56FB}" type="pres">
      <dgm:prSet presAssocID="{7649821B-EA6E-4C40-9E2C-570EFA7F463E}" presName="txTwo" presStyleLbl="node2" presStyleIdx="1" presStyleCnt="2" custScaleX="220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C58F1-8BDB-4491-96A7-1EBEC9F7AB16}" type="pres">
      <dgm:prSet presAssocID="{7649821B-EA6E-4C40-9E2C-570EFA7F463E}" presName="parTransTwo" presStyleCnt="0"/>
      <dgm:spPr/>
    </dgm:pt>
    <dgm:pt modelId="{C933DACA-BA5C-4EE1-9088-F981ADDC0A19}" type="pres">
      <dgm:prSet presAssocID="{7649821B-EA6E-4C40-9E2C-570EFA7F463E}" presName="horzTwo" presStyleCnt="0"/>
      <dgm:spPr/>
    </dgm:pt>
    <dgm:pt modelId="{65975905-FD1F-4303-9EC2-41ADE93D47E8}" type="pres">
      <dgm:prSet presAssocID="{67BABBC8-B1B7-4C0B-9C4F-D47FD60AA6C7}" presName="vertThree" presStyleCnt="0"/>
      <dgm:spPr/>
    </dgm:pt>
    <dgm:pt modelId="{BE5C2CD2-6AFE-47A8-BEE4-CCA1015305A4}" type="pres">
      <dgm:prSet presAssocID="{67BABBC8-B1B7-4C0B-9C4F-D47FD60AA6C7}" presName="txThree" presStyleLbl="node3" presStyleIdx="2" presStyleCnt="3" custScaleX="845536" custScaleY="102953" custLinFactX="100000" custLinFactNeighborX="185331" custLinFactNeighborY="-1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3FF9C-26AC-4FF4-8782-9529DB1BCBB3}" type="pres">
      <dgm:prSet presAssocID="{67BABBC8-B1B7-4C0B-9C4F-D47FD60AA6C7}" presName="horzThree" presStyleCnt="0"/>
      <dgm:spPr/>
    </dgm:pt>
  </dgm:ptLst>
  <dgm:cxnLst>
    <dgm:cxn modelId="{02ECCC7A-E388-44D9-93CA-F20CFEF4B797}" type="presOf" srcId="{67BABBC8-B1B7-4C0B-9C4F-D47FD60AA6C7}" destId="{BE5C2CD2-6AFE-47A8-BEE4-CCA1015305A4}" srcOrd="0" destOrd="0" presId="urn:microsoft.com/office/officeart/2005/8/layout/hierarchy4"/>
    <dgm:cxn modelId="{C9FAC670-44C0-40C1-87D1-37DF878E4980}" srcId="{BF2490AD-779C-4B6E-844A-D52A94B7F92A}" destId="{EB58BDB8-9538-424A-B3AB-A1DE3F22B9C7}" srcOrd="0" destOrd="0" parTransId="{9A83F698-2577-4E8C-9652-8E3BF63B3E46}" sibTransId="{47DE5882-1B42-4CFE-85AB-947070393E68}"/>
    <dgm:cxn modelId="{B246340F-50C5-4538-AC76-27C6CB2EE705}" srcId="{EB58BDB8-9538-424A-B3AB-A1DE3F22B9C7}" destId="{7649821B-EA6E-4C40-9E2C-570EFA7F463E}" srcOrd="1" destOrd="0" parTransId="{2156E87E-6856-4B6A-8061-1D0D24F535DC}" sibTransId="{78579120-1E87-4623-AEB4-124DC6EA4580}"/>
    <dgm:cxn modelId="{7298758F-9366-4BBF-A877-2789D2652046}" type="presOf" srcId="{560A2CCE-D3D9-4BF8-B325-EEFF4836D37E}" destId="{B70D80F3-C5A4-474D-87C7-D5A66F865E4F}" srcOrd="0" destOrd="0" presId="urn:microsoft.com/office/officeart/2005/8/layout/hierarchy4"/>
    <dgm:cxn modelId="{E319E19E-29FD-4EF2-BF17-27E3C9973982}" type="presOf" srcId="{EB58BDB8-9538-424A-B3AB-A1DE3F22B9C7}" destId="{17915A1C-FF70-4604-A25B-1DA197F879A5}" srcOrd="0" destOrd="0" presId="urn:microsoft.com/office/officeart/2005/8/layout/hierarchy4"/>
    <dgm:cxn modelId="{13FF5933-66FB-4695-B6E2-D2F952FE0DD6}" type="presOf" srcId="{BF2490AD-779C-4B6E-844A-D52A94B7F92A}" destId="{290DF5ED-0AC0-4ADD-837F-F184029DB7BD}" srcOrd="0" destOrd="0" presId="urn:microsoft.com/office/officeart/2005/8/layout/hierarchy4"/>
    <dgm:cxn modelId="{09432C22-CFC7-45F5-95EB-50B3D2A7033F}" srcId="{499AFDFA-BA8C-43B2-A7EE-94C27702034A}" destId="{560A2CCE-D3D9-4BF8-B325-EEFF4836D37E}" srcOrd="0" destOrd="0" parTransId="{FBDBC56D-DAB5-45E0-9B09-F78C09F6E9C3}" sibTransId="{72614E80-4F76-475E-A5AE-A33FC7E5A28A}"/>
    <dgm:cxn modelId="{4D1CADA5-62A8-4272-9C4C-1B2B675EF058}" type="presOf" srcId="{499AFDFA-BA8C-43B2-A7EE-94C27702034A}" destId="{4BC17849-A825-41C3-AF3A-D372444F1896}" srcOrd="0" destOrd="0" presId="urn:microsoft.com/office/officeart/2005/8/layout/hierarchy4"/>
    <dgm:cxn modelId="{64EF4B65-0E06-45C6-9836-2071B9D24C3A}" srcId="{EB58BDB8-9538-424A-B3AB-A1DE3F22B9C7}" destId="{499AFDFA-BA8C-43B2-A7EE-94C27702034A}" srcOrd="0" destOrd="0" parTransId="{00D33C08-EC61-4BA1-B3F4-EC327F4A416E}" sibTransId="{43204DF5-73EE-45A4-BDC5-E1CB11311003}"/>
    <dgm:cxn modelId="{F4F0038D-C556-4588-BBDE-CF824A0F4327}" type="presOf" srcId="{7649821B-EA6E-4C40-9E2C-570EFA7F463E}" destId="{00013F90-9561-45B1-9CB9-00552FFF56FB}" srcOrd="0" destOrd="0" presId="urn:microsoft.com/office/officeart/2005/8/layout/hierarchy4"/>
    <dgm:cxn modelId="{09735E23-89B2-4FE7-87C7-2D49337BFEB3}" srcId="{499AFDFA-BA8C-43B2-A7EE-94C27702034A}" destId="{625BB1D0-6D55-44F0-A9CA-3BFDCFF4E0CA}" srcOrd="1" destOrd="0" parTransId="{0122D89B-6607-480B-965B-C0E69DC02569}" sibTransId="{8282620C-8899-4EEF-80FB-92525895DF52}"/>
    <dgm:cxn modelId="{DF14D100-CCEA-4E68-8BD0-48D1EE232295}" type="presOf" srcId="{625BB1D0-6D55-44F0-A9CA-3BFDCFF4E0CA}" destId="{8871D770-D611-4FA0-B26C-0F60C2A5CAE3}" srcOrd="0" destOrd="0" presId="urn:microsoft.com/office/officeart/2005/8/layout/hierarchy4"/>
    <dgm:cxn modelId="{ADA9B221-3041-4AAA-AA63-033F206081F2}" srcId="{7649821B-EA6E-4C40-9E2C-570EFA7F463E}" destId="{67BABBC8-B1B7-4C0B-9C4F-D47FD60AA6C7}" srcOrd="0" destOrd="0" parTransId="{74D56188-6078-4D10-8D8A-73E75707D4CF}" sibTransId="{43490E18-4AC9-4EBA-9497-92F9177548C2}"/>
    <dgm:cxn modelId="{2938E550-2180-447E-8198-68BCA6FA4C43}" type="presParOf" srcId="{290DF5ED-0AC0-4ADD-837F-F184029DB7BD}" destId="{D0641683-1826-4A35-8B24-F3C248C2C95E}" srcOrd="0" destOrd="0" presId="urn:microsoft.com/office/officeart/2005/8/layout/hierarchy4"/>
    <dgm:cxn modelId="{12DFCA33-8A8C-4874-9C89-A915B6F6FC83}" type="presParOf" srcId="{D0641683-1826-4A35-8B24-F3C248C2C95E}" destId="{17915A1C-FF70-4604-A25B-1DA197F879A5}" srcOrd="0" destOrd="0" presId="urn:microsoft.com/office/officeart/2005/8/layout/hierarchy4"/>
    <dgm:cxn modelId="{7F29F4FC-CB17-437E-A88B-5AF32560B40B}" type="presParOf" srcId="{D0641683-1826-4A35-8B24-F3C248C2C95E}" destId="{96E572A5-7F53-4EA0-8AA1-4ABBD26D7F38}" srcOrd="1" destOrd="0" presId="urn:microsoft.com/office/officeart/2005/8/layout/hierarchy4"/>
    <dgm:cxn modelId="{742CA15C-3FF3-4A0B-B366-63242ADCD284}" type="presParOf" srcId="{D0641683-1826-4A35-8B24-F3C248C2C95E}" destId="{A06C33C4-0B7A-4E9D-9642-3ECAE1EE01C1}" srcOrd="2" destOrd="0" presId="urn:microsoft.com/office/officeart/2005/8/layout/hierarchy4"/>
    <dgm:cxn modelId="{B9EF1BBA-778F-4333-BCF7-7691260FE865}" type="presParOf" srcId="{A06C33C4-0B7A-4E9D-9642-3ECAE1EE01C1}" destId="{3A677E22-4BA7-41F6-945A-9F9D1E4001A1}" srcOrd="0" destOrd="0" presId="urn:microsoft.com/office/officeart/2005/8/layout/hierarchy4"/>
    <dgm:cxn modelId="{B15D26AC-F46A-4C5D-AC6C-123D84CE3787}" type="presParOf" srcId="{3A677E22-4BA7-41F6-945A-9F9D1E4001A1}" destId="{4BC17849-A825-41C3-AF3A-D372444F1896}" srcOrd="0" destOrd="0" presId="urn:microsoft.com/office/officeart/2005/8/layout/hierarchy4"/>
    <dgm:cxn modelId="{0D9E1F65-AD38-43C0-9564-5E4BF47020AA}" type="presParOf" srcId="{3A677E22-4BA7-41F6-945A-9F9D1E4001A1}" destId="{DD90D783-C1F1-49E7-819B-8A42B4DCA506}" srcOrd="1" destOrd="0" presId="urn:microsoft.com/office/officeart/2005/8/layout/hierarchy4"/>
    <dgm:cxn modelId="{D06FFAA8-0EBC-4233-BF89-7A42A5E1B872}" type="presParOf" srcId="{3A677E22-4BA7-41F6-945A-9F9D1E4001A1}" destId="{B10AB0C9-BDD4-4A7A-8C7D-4FAA03517C33}" srcOrd="2" destOrd="0" presId="urn:microsoft.com/office/officeart/2005/8/layout/hierarchy4"/>
    <dgm:cxn modelId="{2AE1C145-946C-4049-B8C1-6284208CBDCD}" type="presParOf" srcId="{B10AB0C9-BDD4-4A7A-8C7D-4FAA03517C33}" destId="{13FEFBF1-D101-46DF-AF8D-38EF2CB5110C}" srcOrd="0" destOrd="0" presId="urn:microsoft.com/office/officeart/2005/8/layout/hierarchy4"/>
    <dgm:cxn modelId="{E71623A9-7E00-4073-B6B1-C941B2A91B11}" type="presParOf" srcId="{13FEFBF1-D101-46DF-AF8D-38EF2CB5110C}" destId="{B70D80F3-C5A4-474D-87C7-D5A66F865E4F}" srcOrd="0" destOrd="0" presId="urn:microsoft.com/office/officeart/2005/8/layout/hierarchy4"/>
    <dgm:cxn modelId="{A9EBFEC3-80BF-4FAE-9DEC-AD4E96582250}" type="presParOf" srcId="{13FEFBF1-D101-46DF-AF8D-38EF2CB5110C}" destId="{1ED570D8-E350-4F48-A963-FCBC7E7D9B16}" srcOrd="1" destOrd="0" presId="urn:microsoft.com/office/officeart/2005/8/layout/hierarchy4"/>
    <dgm:cxn modelId="{E20869CD-0E28-4576-BA2D-C0DBABEA51E8}" type="presParOf" srcId="{B10AB0C9-BDD4-4A7A-8C7D-4FAA03517C33}" destId="{FF56D5AC-2208-4E74-BD0A-7B2BA6899289}" srcOrd="1" destOrd="0" presId="urn:microsoft.com/office/officeart/2005/8/layout/hierarchy4"/>
    <dgm:cxn modelId="{73D82C5C-BC94-439C-87BD-C9E7DF72FCC4}" type="presParOf" srcId="{B10AB0C9-BDD4-4A7A-8C7D-4FAA03517C33}" destId="{AA7B7E8E-7450-469F-A338-4F2244D587AE}" srcOrd="2" destOrd="0" presId="urn:microsoft.com/office/officeart/2005/8/layout/hierarchy4"/>
    <dgm:cxn modelId="{DB215DF9-F587-499C-B0B9-965ED94F0B46}" type="presParOf" srcId="{AA7B7E8E-7450-469F-A338-4F2244D587AE}" destId="{8871D770-D611-4FA0-B26C-0F60C2A5CAE3}" srcOrd="0" destOrd="0" presId="urn:microsoft.com/office/officeart/2005/8/layout/hierarchy4"/>
    <dgm:cxn modelId="{ACDB7BF4-88FC-40A4-8CCD-194CBA591CA1}" type="presParOf" srcId="{AA7B7E8E-7450-469F-A338-4F2244D587AE}" destId="{D2331028-4570-46CC-9C71-AD7F78D9BAA9}" srcOrd="1" destOrd="0" presId="urn:microsoft.com/office/officeart/2005/8/layout/hierarchy4"/>
    <dgm:cxn modelId="{202DFAC2-CB36-4E28-A144-01D65F42D04B}" type="presParOf" srcId="{A06C33C4-0B7A-4E9D-9642-3ECAE1EE01C1}" destId="{1275C52C-5C30-45EA-9452-7FB81E0EAB35}" srcOrd="1" destOrd="0" presId="urn:microsoft.com/office/officeart/2005/8/layout/hierarchy4"/>
    <dgm:cxn modelId="{F8E66FF6-B794-4573-B34B-3011D58DD482}" type="presParOf" srcId="{A06C33C4-0B7A-4E9D-9642-3ECAE1EE01C1}" destId="{77649322-AB5A-4FE2-B011-F54B97C28EB3}" srcOrd="2" destOrd="0" presId="urn:microsoft.com/office/officeart/2005/8/layout/hierarchy4"/>
    <dgm:cxn modelId="{66120B6F-5E04-4E80-8CC4-BA63938A5E48}" type="presParOf" srcId="{77649322-AB5A-4FE2-B011-F54B97C28EB3}" destId="{00013F90-9561-45B1-9CB9-00552FFF56FB}" srcOrd="0" destOrd="0" presId="urn:microsoft.com/office/officeart/2005/8/layout/hierarchy4"/>
    <dgm:cxn modelId="{9EC9ABBD-7E34-4ED7-8141-08A970863DF3}" type="presParOf" srcId="{77649322-AB5A-4FE2-B011-F54B97C28EB3}" destId="{749C58F1-8BDB-4491-96A7-1EBEC9F7AB16}" srcOrd="1" destOrd="0" presId="urn:microsoft.com/office/officeart/2005/8/layout/hierarchy4"/>
    <dgm:cxn modelId="{BAAC4CB3-6F7E-4ECA-A60D-0459B42FB253}" type="presParOf" srcId="{77649322-AB5A-4FE2-B011-F54B97C28EB3}" destId="{C933DACA-BA5C-4EE1-9088-F981ADDC0A19}" srcOrd="2" destOrd="0" presId="urn:microsoft.com/office/officeart/2005/8/layout/hierarchy4"/>
    <dgm:cxn modelId="{068BD754-1E63-404E-A669-DC9569502C96}" type="presParOf" srcId="{C933DACA-BA5C-4EE1-9088-F981ADDC0A19}" destId="{65975905-FD1F-4303-9EC2-41ADE93D47E8}" srcOrd="0" destOrd="0" presId="urn:microsoft.com/office/officeart/2005/8/layout/hierarchy4"/>
    <dgm:cxn modelId="{07DF1507-410A-416C-982B-148916C85132}" type="presParOf" srcId="{65975905-FD1F-4303-9EC2-41ADE93D47E8}" destId="{BE5C2CD2-6AFE-47A8-BEE4-CCA1015305A4}" srcOrd="0" destOrd="0" presId="urn:microsoft.com/office/officeart/2005/8/layout/hierarchy4"/>
    <dgm:cxn modelId="{07D83C68-557F-4A86-9DA8-AA55E8380735}" type="presParOf" srcId="{65975905-FD1F-4303-9EC2-41ADE93D47E8}" destId="{0433FF9C-26AC-4FF4-8782-9529DB1BCBB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95831B-2B9D-4F24-B282-32F72CAF185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4DB3E-73D3-4248-A928-A9E122C1F48F}">
      <dgm:prSet phldrT="[Текст]" custT="1"/>
      <dgm:spPr/>
      <dgm:t>
        <a:bodyPr/>
        <a:lstStyle/>
        <a:p>
          <a:r>
            <a:rPr lang="ru-RU" sz="2400" dirty="0" smtClean="0"/>
            <a:t>Президент Российской Федерации избирается гражданами на основе</a:t>
          </a:r>
          <a:endParaRPr lang="ru-RU" sz="2400" dirty="0"/>
        </a:p>
      </dgm:t>
    </dgm:pt>
    <dgm:pt modelId="{4C4733E4-7C66-4F7E-B30E-84374D46094A}" type="parTrans" cxnId="{065B515A-D237-4818-886F-0F5759672D5A}">
      <dgm:prSet/>
      <dgm:spPr/>
      <dgm:t>
        <a:bodyPr/>
        <a:lstStyle/>
        <a:p>
          <a:endParaRPr lang="ru-RU"/>
        </a:p>
      </dgm:t>
    </dgm:pt>
    <dgm:pt modelId="{6EBA3150-21DC-4FBF-9B13-B779545C16EE}" type="sibTrans" cxnId="{065B515A-D237-4818-886F-0F5759672D5A}">
      <dgm:prSet/>
      <dgm:spPr/>
      <dgm:t>
        <a:bodyPr/>
        <a:lstStyle/>
        <a:p>
          <a:endParaRPr lang="ru-RU"/>
        </a:p>
      </dgm:t>
    </dgm:pt>
    <dgm:pt modelId="{6498EB24-AC28-4D5B-926B-BA3322A76699}">
      <dgm:prSet phldrT="[Текст]" custT="1"/>
      <dgm:spPr/>
      <dgm:t>
        <a:bodyPr/>
        <a:lstStyle/>
        <a:p>
          <a:r>
            <a:rPr lang="ru-RU" sz="2400" dirty="0" smtClean="0"/>
            <a:t>всеобщего</a:t>
          </a:r>
          <a:endParaRPr lang="ru-RU" sz="2400" dirty="0"/>
        </a:p>
      </dgm:t>
    </dgm:pt>
    <dgm:pt modelId="{E8BCCFD7-E62F-4606-87D7-1476BD205DE4}" type="parTrans" cxnId="{AED2D3CB-1BB8-4AEE-AFDC-878FBA9B30B5}">
      <dgm:prSet/>
      <dgm:spPr/>
      <dgm:t>
        <a:bodyPr/>
        <a:lstStyle/>
        <a:p>
          <a:endParaRPr lang="ru-RU"/>
        </a:p>
      </dgm:t>
    </dgm:pt>
    <dgm:pt modelId="{F92E8A20-6FE9-4908-8BA2-EE5858B196DD}" type="sibTrans" cxnId="{AED2D3CB-1BB8-4AEE-AFDC-878FBA9B30B5}">
      <dgm:prSet/>
      <dgm:spPr/>
      <dgm:t>
        <a:bodyPr/>
        <a:lstStyle/>
        <a:p>
          <a:endParaRPr lang="ru-RU"/>
        </a:p>
      </dgm:t>
    </dgm:pt>
    <dgm:pt modelId="{16F69C0B-7C1A-44CA-90FD-96318D886127}">
      <dgm:prSet phldrT="[Текст]" custT="1"/>
      <dgm:spPr/>
      <dgm:t>
        <a:bodyPr/>
        <a:lstStyle/>
        <a:p>
          <a:r>
            <a:rPr lang="ru-RU" sz="2400" dirty="0" smtClean="0"/>
            <a:t>равного</a:t>
          </a:r>
          <a:endParaRPr lang="ru-RU" sz="2400" dirty="0"/>
        </a:p>
      </dgm:t>
    </dgm:pt>
    <dgm:pt modelId="{7DEA6932-4C41-48B3-A803-07907B1C8262}" type="parTrans" cxnId="{EB68197C-16EB-4FB6-B1EE-A92C468680E7}">
      <dgm:prSet/>
      <dgm:spPr/>
      <dgm:t>
        <a:bodyPr/>
        <a:lstStyle/>
        <a:p>
          <a:endParaRPr lang="ru-RU"/>
        </a:p>
      </dgm:t>
    </dgm:pt>
    <dgm:pt modelId="{4BDCF2BE-A9AD-488E-9E2E-A64ECC3D04DE}" type="sibTrans" cxnId="{EB68197C-16EB-4FB6-B1EE-A92C468680E7}">
      <dgm:prSet/>
      <dgm:spPr/>
      <dgm:t>
        <a:bodyPr/>
        <a:lstStyle/>
        <a:p>
          <a:endParaRPr lang="ru-RU"/>
        </a:p>
      </dgm:t>
    </dgm:pt>
    <dgm:pt modelId="{E15CB16E-833C-4847-B221-98696E12287A}">
      <dgm:prSet phldrT="[Текст]" custT="1"/>
      <dgm:spPr/>
      <dgm:t>
        <a:bodyPr/>
        <a:lstStyle/>
        <a:p>
          <a:r>
            <a:rPr lang="ru-RU" sz="2400" dirty="0" smtClean="0"/>
            <a:t>Срок полномочий Президента Российской Федерации</a:t>
          </a:r>
          <a:endParaRPr lang="ru-RU" sz="2400" dirty="0"/>
        </a:p>
      </dgm:t>
    </dgm:pt>
    <dgm:pt modelId="{EF682EC9-B4CD-4F07-9878-0A8DD1B1C515}" type="parTrans" cxnId="{81A1F64A-2C52-4C2E-923D-36D52546AA44}">
      <dgm:prSet/>
      <dgm:spPr/>
      <dgm:t>
        <a:bodyPr/>
        <a:lstStyle/>
        <a:p>
          <a:endParaRPr lang="ru-RU"/>
        </a:p>
      </dgm:t>
    </dgm:pt>
    <dgm:pt modelId="{29293798-C51B-48C2-910C-2873F68C4A0A}" type="sibTrans" cxnId="{81A1F64A-2C52-4C2E-923D-36D52546AA44}">
      <dgm:prSet/>
      <dgm:spPr/>
      <dgm:t>
        <a:bodyPr/>
        <a:lstStyle/>
        <a:p>
          <a:endParaRPr lang="ru-RU"/>
        </a:p>
      </dgm:t>
    </dgm:pt>
    <dgm:pt modelId="{85C1B07E-FD88-4F40-8D3B-15EB1D584A0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избирается </a:t>
          </a:r>
        </a:p>
        <a:p>
          <a:r>
            <a:rPr lang="ru-RU" sz="2400" dirty="0" smtClean="0"/>
            <a:t>на 6 лет</a:t>
          </a:r>
          <a:endParaRPr lang="ru-RU" sz="2400" dirty="0"/>
        </a:p>
      </dgm:t>
    </dgm:pt>
    <dgm:pt modelId="{314B7FBB-18DC-47C7-8BC3-155D098CE038}" type="parTrans" cxnId="{756CA443-2048-46DC-B130-EB7F1185E232}">
      <dgm:prSet/>
      <dgm:spPr/>
      <dgm:t>
        <a:bodyPr/>
        <a:lstStyle/>
        <a:p>
          <a:endParaRPr lang="ru-RU"/>
        </a:p>
      </dgm:t>
    </dgm:pt>
    <dgm:pt modelId="{7CE00E21-9D02-429E-96A4-317631FE8AB8}" type="sibTrans" cxnId="{756CA443-2048-46DC-B130-EB7F1185E232}">
      <dgm:prSet/>
      <dgm:spPr/>
      <dgm:t>
        <a:bodyPr/>
        <a:lstStyle/>
        <a:p>
          <a:endParaRPr lang="ru-RU"/>
        </a:p>
      </dgm:t>
    </dgm:pt>
    <dgm:pt modelId="{1C85B332-15AB-4BB3-B45E-74A81AB9E22E}">
      <dgm:prSet phldrT="[Текст]" custT="1"/>
      <dgm:spPr/>
      <dgm:t>
        <a:bodyPr/>
        <a:lstStyle/>
        <a:p>
          <a:r>
            <a:rPr lang="ru-RU" sz="2400" dirty="0" smtClean="0"/>
            <a:t>Президентом может быть избран гражданин</a:t>
          </a:r>
          <a:endParaRPr lang="ru-RU" sz="2400" dirty="0"/>
        </a:p>
      </dgm:t>
    </dgm:pt>
    <dgm:pt modelId="{0BCB1B06-218E-444F-BEDA-44A0968C1CA8}" type="parTrans" cxnId="{32CB4E5B-5E63-4B9D-B280-64955DB9469E}">
      <dgm:prSet/>
      <dgm:spPr/>
      <dgm:t>
        <a:bodyPr/>
        <a:lstStyle/>
        <a:p>
          <a:endParaRPr lang="ru-RU"/>
        </a:p>
      </dgm:t>
    </dgm:pt>
    <dgm:pt modelId="{9FB196F2-D329-4B39-B614-03E202709C19}" type="sibTrans" cxnId="{32CB4E5B-5E63-4B9D-B280-64955DB9469E}">
      <dgm:prSet/>
      <dgm:spPr/>
      <dgm:t>
        <a:bodyPr/>
        <a:lstStyle/>
        <a:p>
          <a:endParaRPr lang="ru-RU"/>
        </a:p>
      </dgm:t>
    </dgm:pt>
    <dgm:pt modelId="{BCAB13F8-FDF6-4A4B-A968-8A92AC74BC4E}">
      <dgm:prSet phldrT="[Текст]" custT="1"/>
      <dgm:spPr/>
      <dgm:t>
        <a:bodyPr/>
        <a:lstStyle/>
        <a:p>
          <a:r>
            <a:rPr lang="ru-RU" sz="2200" dirty="0" smtClean="0"/>
            <a:t>не моложе 35 лет</a:t>
          </a:r>
          <a:endParaRPr lang="ru-RU" sz="2200" dirty="0"/>
        </a:p>
      </dgm:t>
    </dgm:pt>
    <dgm:pt modelId="{3BF409C1-A362-43B1-818C-82D47148A17A}" type="parTrans" cxnId="{4EB7F507-B2D9-43BD-A7AC-A215B4062AD5}">
      <dgm:prSet/>
      <dgm:spPr/>
      <dgm:t>
        <a:bodyPr/>
        <a:lstStyle/>
        <a:p>
          <a:endParaRPr lang="ru-RU"/>
        </a:p>
      </dgm:t>
    </dgm:pt>
    <dgm:pt modelId="{577F74C9-CCBF-4805-987F-95F4BF571C1B}" type="sibTrans" cxnId="{4EB7F507-B2D9-43BD-A7AC-A215B4062AD5}">
      <dgm:prSet/>
      <dgm:spPr/>
      <dgm:t>
        <a:bodyPr/>
        <a:lstStyle/>
        <a:p>
          <a:endParaRPr lang="ru-RU"/>
        </a:p>
      </dgm:t>
    </dgm:pt>
    <dgm:pt modelId="{ABF8B0DF-0F6C-4818-BFC7-265AC7703B24}">
      <dgm:prSet phldrT="[Текст]" custT="1"/>
      <dgm:spPr/>
      <dgm:t>
        <a:bodyPr/>
        <a:lstStyle/>
        <a:p>
          <a:r>
            <a:rPr lang="ru-RU" sz="2200" dirty="0" smtClean="0"/>
            <a:t>постоянно проживающий в Российской Федерации не менее 25 лет</a:t>
          </a:r>
          <a:endParaRPr lang="ru-RU" sz="2200" dirty="0"/>
        </a:p>
      </dgm:t>
    </dgm:pt>
    <dgm:pt modelId="{98C8E5AF-0165-48A3-BCAC-C36C833A5A87}" type="parTrans" cxnId="{A5CA34E3-E8FC-4C08-9038-75D67A831F1A}">
      <dgm:prSet/>
      <dgm:spPr/>
      <dgm:t>
        <a:bodyPr/>
        <a:lstStyle/>
        <a:p>
          <a:endParaRPr lang="ru-RU"/>
        </a:p>
      </dgm:t>
    </dgm:pt>
    <dgm:pt modelId="{DE0F4BBD-59EC-432E-8114-9F7BCBD9527B}" type="sibTrans" cxnId="{A5CA34E3-E8FC-4C08-9038-75D67A831F1A}">
      <dgm:prSet/>
      <dgm:spPr/>
      <dgm:t>
        <a:bodyPr/>
        <a:lstStyle/>
        <a:p>
          <a:endParaRPr lang="ru-RU"/>
        </a:p>
      </dgm:t>
    </dgm:pt>
    <dgm:pt modelId="{8645E6A9-0BEE-4CCC-B637-BFBD039FE153}">
      <dgm:prSet phldrT="[Текст]" custT="1"/>
      <dgm:spPr/>
      <dgm:t>
        <a:bodyPr/>
        <a:lstStyle/>
        <a:p>
          <a:r>
            <a:rPr lang="ru-RU" sz="2400" dirty="0" smtClean="0"/>
            <a:t>прямого</a:t>
          </a:r>
          <a:endParaRPr lang="ru-RU" sz="2400" dirty="0"/>
        </a:p>
      </dgm:t>
    </dgm:pt>
    <dgm:pt modelId="{91DBA503-8206-4B59-9AEE-636C09AC4AA5}" type="parTrans" cxnId="{C0AE3F28-2215-42EB-9D40-6B402AB664CF}">
      <dgm:prSet/>
      <dgm:spPr/>
      <dgm:t>
        <a:bodyPr/>
        <a:lstStyle/>
        <a:p>
          <a:endParaRPr lang="ru-RU"/>
        </a:p>
      </dgm:t>
    </dgm:pt>
    <dgm:pt modelId="{DDE694B3-9732-47E0-B22E-116FE6384522}" type="sibTrans" cxnId="{C0AE3F28-2215-42EB-9D40-6B402AB664CF}">
      <dgm:prSet/>
      <dgm:spPr/>
      <dgm:t>
        <a:bodyPr/>
        <a:lstStyle/>
        <a:p>
          <a:endParaRPr lang="ru-RU"/>
        </a:p>
      </dgm:t>
    </dgm:pt>
    <dgm:pt modelId="{0000F150-30CD-42E3-9BA7-EE5DDFAC1769}">
      <dgm:prSet phldrT="[Текст]" custT="1"/>
      <dgm:spPr/>
      <dgm:t>
        <a:bodyPr/>
        <a:lstStyle/>
        <a:p>
          <a:r>
            <a:rPr lang="ru-RU" sz="2200" dirty="0" smtClean="0"/>
            <a:t>не имеющий и не имевший ранее гражданства иностранного государства</a:t>
          </a:r>
          <a:endParaRPr lang="ru-RU" sz="2200" dirty="0"/>
        </a:p>
      </dgm:t>
    </dgm:pt>
    <dgm:pt modelId="{C3B60276-26C0-407C-8BB0-9CB79063F99C}" type="parTrans" cxnId="{0440A282-BFF6-46FE-8BA6-1EC087A3CD97}">
      <dgm:prSet/>
      <dgm:spPr/>
      <dgm:t>
        <a:bodyPr/>
        <a:lstStyle/>
        <a:p>
          <a:endParaRPr lang="ru-RU"/>
        </a:p>
      </dgm:t>
    </dgm:pt>
    <dgm:pt modelId="{EE878A6A-94CA-4CB6-B40B-72CDDB42E53D}" type="sibTrans" cxnId="{0440A282-BFF6-46FE-8BA6-1EC087A3CD97}">
      <dgm:prSet/>
      <dgm:spPr/>
      <dgm:t>
        <a:bodyPr/>
        <a:lstStyle/>
        <a:p>
          <a:endParaRPr lang="ru-RU"/>
        </a:p>
      </dgm:t>
    </dgm:pt>
    <dgm:pt modelId="{AAAC2162-C2E7-498B-B6A3-CCCC6CB29225}" type="pres">
      <dgm:prSet presAssocID="{4B95831B-2B9D-4F24-B282-32F72CAF18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CE0C0-974A-4063-B9FD-B000AF3F10FD}" type="pres">
      <dgm:prSet presAssocID="{0BB4DB3E-73D3-4248-A928-A9E122C1F48F}" presName="compNode" presStyleCnt="0"/>
      <dgm:spPr/>
    </dgm:pt>
    <dgm:pt modelId="{AB28509E-5835-403D-B8B5-5CC257D3ADA1}" type="pres">
      <dgm:prSet presAssocID="{0BB4DB3E-73D3-4248-A928-A9E122C1F48F}" presName="aNode" presStyleLbl="bgShp" presStyleIdx="0" presStyleCnt="3" custScaleY="88696" custLinFactNeighborX="782" custLinFactNeighborY="-1939"/>
      <dgm:spPr/>
      <dgm:t>
        <a:bodyPr/>
        <a:lstStyle/>
        <a:p>
          <a:endParaRPr lang="ru-RU"/>
        </a:p>
      </dgm:t>
    </dgm:pt>
    <dgm:pt modelId="{6F2E6D3B-A631-4C1F-A9C6-96F97D474803}" type="pres">
      <dgm:prSet presAssocID="{0BB4DB3E-73D3-4248-A928-A9E122C1F48F}" presName="textNode" presStyleLbl="bgShp" presStyleIdx="0" presStyleCnt="3"/>
      <dgm:spPr/>
      <dgm:t>
        <a:bodyPr/>
        <a:lstStyle/>
        <a:p>
          <a:endParaRPr lang="ru-RU"/>
        </a:p>
      </dgm:t>
    </dgm:pt>
    <dgm:pt modelId="{2BF409EB-5EA8-4E6E-93F9-7868635FC0E5}" type="pres">
      <dgm:prSet presAssocID="{0BB4DB3E-73D3-4248-A928-A9E122C1F48F}" presName="compChildNode" presStyleCnt="0"/>
      <dgm:spPr/>
    </dgm:pt>
    <dgm:pt modelId="{A1980942-6DE0-4E83-A8A2-0BEFD5377888}" type="pres">
      <dgm:prSet presAssocID="{0BB4DB3E-73D3-4248-A928-A9E122C1F48F}" presName="theInnerList" presStyleCnt="0"/>
      <dgm:spPr/>
    </dgm:pt>
    <dgm:pt modelId="{81A02615-C10D-42E8-BE5B-A0F9B9F29E7F}" type="pres">
      <dgm:prSet presAssocID="{6498EB24-AC28-4D5B-926B-BA3322A76699}" presName="childNode" presStyleLbl="node1" presStyleIdx="0" presStyleCnt="7" custScaleY="23739" custLinFactNeighborX="-208" custLinFactNeighborY="-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5B124-E55E-49FD-AED6-D09F259989B1}" type="pres">
      <dgm:prSet presAssocID="{6498EB24-AC28-4D5B-926B-BA3322A76699}" presName="aSpace2" presStyleCnt="0"/>
      <dgm:spPr/>
    </dgm:pt>
    <dgm:pt modelId="{311BEF9C-094F-4ED0-B418-60D88ADD9E85}" type="pres">
      <dgm:prSet presAssocID="{16F69C0B-7C1A-44CA-90FD-96318D886127}" presName="childNode" presStyleLbl="node1" presStyleIdx="1" presStyleCnt="7" custScaleY="26023" custLinFactNeighborX="169" custLinFactNeighborY="-7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A8625-0896-4FFD-AAE5-01AEEBDC6C6F}" type="pres">
      <dgm:prSet presAssocID="{16F69C0B-7C1A-44CA-90FD-96318D886127}" presName="aSpace2" presStyleCnt="0"/>
      <dgm:spPr/>
    </dgm:pt>
    <dgm:pt modelId="{3D8473A0-1EB0-4443-9A20-4319153CE8C5}" type="pres">
      <dgm:prSet presAssocID="{8645E6A9-0BEE-4CCC-B637-BFBD039FE153}" presName="childNode" presStyleLbl="node1" presStyleIdx="2" presStyleCnt="7" custScaleY="25787" custLinFactY="-10870" custLinFactNeighborX="-14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CC4CB-C234-4117-AEA6-84ECB657216B}" type="pres">
      <dgm:prSet presAssocID="{0BB4DB3E-73D3-4248-A928-A9E122C1F48F}" presName="aSpace" presStyleCnt="0"/>
      <dgm:spPr/>
    </dgm:pt>
    <dgm:pt modelId="{842EC5A8-DE08-4DF4-96A1-10198B949A8B}" type="pres">
      <dgm:prSet presAssocID="{E15CB16E-833C-4847-B221-98696E12287A}" presName="compNode" presStyleCnt="0"/>
      <dgm:spPr/>
    </dgm:pt>
    <dgm:pt modelId="{A9B98283-7805-4C12-A561-574DF76DD9C1}" type="pres">
      <dgm:prSet presAssocID="{E15CB16E-833C-4847-B221-98696E12287A}" presName="aNode" presStyleLbl="bgShp" presStyleIdx="1" presStyleCnt="3" custScaleX="84826" custScaleY="84844"/>
      <dgm:spPr/>
      <dgm:t>
        <a:bodyPr/>
        <a:lstStyle/>
        <a:p>
          <a:endParaRPr lang="ru-RU"/>
        </a:p>
      </dgm:t>
    </dgm:pt>
    <dgm:pt modelId="{3C3D8304-84C9-4F66-A07A-67EB99F77495}" type="pres">
      <dgm:prSet presAssocID="{E15CB16E-833C-4847-B221-98696E12287A}" presName="textNode" presStyleLbl="bgShp" presStyleIdx="1" presStyleCnt="3"/>
      <dgm:spPr/>
      <dgm:t>
        <a:bodyPr/>
        <a:lstStyle/>
        <a:p>
          <a:endParaRPr lang="ru-RU"/>
        </a:p>
      </dgm:t>
    </dgm:pt>
    <dgm:pt modelId="{6771CD96-FD2E-4440-A00F-006FD9BD8990}" type="pres">
      <dgm:prSet presAssocID="{E15CB16E-833C-4847-B221-98696E12287A}" presName="compChildNode" presStyleCnt="0"/>
      <dgm:spPr/>
    </dgm:pt>
    <dgm:pt modelId="{501F5A7F-77B3-4B23-8DF4-894F7F3B7816}" type="pres">
      <dgm:prSet presAssocID="{E15CB16E-833C-4847-B221-98696E12287A}" presName="theInnerList" presStyleCnt="0"/>
      <dgm:spPr/>
    </dgm:pt>
    <dgm:pt modelId="{6AC39A94-2249-405F-A54A-67007135531A}" type="pres">
      <dgm:prSet presAssocID="{85C1B07E-FD88-4F40-8D3B-15EB1D584A09}" presName="childNode" presStyleLbl="node1" presStyleIdx="3" presStyleCnt="7" custScaleX="92774" custScaleY="78632" custLinFactNeighborY="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F1636-FFA5-4C4D-9F61-3C0A4E798285}" type="pres">
      <dgm:prSet presAssocID="{E15CB16E-833C-4847-B221-98696E12287A}" presName="aSpace" presStyleCnt="0"/>
      <dgm:spPr/>
    </dgm:pt>
    <dgm:pt modelId="{95CA2B70-FA64-46BF-8783-E23F3C4717D1}" type="pres">
      <dgm:prSet presAssocID="{1C85B332-15AB-4BB3-B45E-74A81AB9E22E}" presName="compNode" presStyleCnt="0"/>
      <dgm:spPr/>
    </dgm:pt>
    <dgm:pt modelId="{C2207DB7-E832-4AD3-B3D8-3F18DA55ABF3}" type="pres">
      <dgm:prSet presAssocID="{1C85B332-15AB-4BB3-B45E-74A81AB9E22E}" presName="aNode" presStyleLbl="bgShp" presStyleIdx="2" presStyleCnt="3" custScaleY="89261"/>
      <dgm:spPr/>
      <dgm:t>
        <a:bodyPr/>
        <a:lstStyle/>
        <a:p>
          <a:endParaRPr lang="ru-RU"/>
        </a:p>
      </dgm:t>
    </dgm:pt>
    <dgm:pt modelId="{E5379198-BD50-4843-9308-8A802DCE4B1A}" type="pres">
      <dgm:prSet presAssocID="{1C85B332-15AB-4BB3-B45E-74A81AB9E22E}" presName="textNode" presStyleLbl="bgShp" presStyleIdx="2" presStyleCnt="3"/>
      <dgm:spPr/>
      <dgm:t>
        <a:bodyPr/>
        <a:lstStyle/>
        <a:p>
          <a:endParaRPr lang="ru-RU"/>
        </a:p>
      </dgm:t>
    </dgm:pt>
    <dgm:pt modelId="{7F528555-7BA8-4EA0-96BE-71DA89BA9354}" type="pres">
      <dgm:prSet presAssocID="{1C85B332-15AB-4BB3-B45E-74A81AB9E22E}" presName="compChildNode" presStyleCnt="0"/>
      <dgm:spPr/>
    </dgm:pt>
    <dgm:pt modelId="{59DA5A6C-2703-47E6-8D4C-A45A9A2FA656}" type="pres">
      <dgm:prSet presAssocID="{1C85B332-15AB-4BB3-B45E-74A81AB9E22E}" presName="theInnerList" presStyleCnt="0"/>
      <dgm:spPr/>
    </dgm:pt>
    <dgm:pt modelId="{70A35B92-AE31-46FE-8C6B-0BA5FB98E4B1}" type="pres">
      <dgm:prSet presAssocID="{BCAB13F8-FDF6-4A4B-A968-8A92AC74BC4E}" presName="childNode" presStyleLbl="node1" presStyleIdx="4" presStyleCnt="7" custScaleX="109921" custScaleY="197382" custLinFactY="-2900" custLinFactNeighborX="-18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FF579-6663-4A96-B5D2-53936B56D4F4}" type="pres">
      <dgm:prSet presAssocID="{BCAB13F8-FDF6-4A4B-A968-8A92AC74BC4E}" presName="aSpace2" presStyleCnt="0"/>
      <dgm:spPr/>
    </dgm:pt>
    <dgm:pt modelId="{DDAEB44D-8DED-4D98-BAE3-92766DE6999D}" type="pres">
      <dgm:prSet presAssocID="{ABF8B0DF-0F6C-4818-BFC7-265AC7703B24}" presName="childNode" presStyleLbl="node1" presStyleIdx="5" presStyleCnt="7" custScaleX="119253" custScaleY="174637" custLinFactNeighborX="-933" custLinFactNeighborY="-8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36527-7E03-43C5-83FB-6A30D8EE8DEF}" type="pres">
      <dgm:prSet presAssocID="{ABF8B0DF-0F6C-4818-BFC7-265AC7703B24}" presName="aSpace2" presStyleCnt="0"/>
      <dgm:spPr/>
    </dgm:pt>
    <dgm:pt modelId="{D8090870-E6FA-4BEF-85A9-FD3F67720C88}" type="pres">
      <dgm:prSet presAssocID="{0000F150-30CD-42E3-9BA7-EE5DDFAC1769}" presName="childNode" presStyleLbl="node1" presStyleIdx="6" presStyleCnt="7" custScaleX="120187" custScaleY="236195" custLinFactNeighborX="1400" custLinFactNeighborY="-7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8197C-16EB-4FB6-B1EE-A92C468680E7}" srcId="{0BB4DB3E-73D3-4248-A928-A9E122C1F48F}" destId="{16F69C0B-7C1A-44CA-90FD-96318D886127}" srcOrd="1" destOrd="0" parTransId="{7DEA6932-4C41-48B3-A803-07907B1C8262}" sibTransId="{4BDCF2BE-A9AD-488E-9E2E-A64ECC3D04DE}"/>
    <dgm:cxn modelId="{CECCD0FE-3204-42D8-9E72-D8C38F0EAF35}" type="presOf" srcId="{BCAB13F8-FDF6-4A4B-A968-8A92AC74BC4E}" destId="{70A35B92-AE31-46FE-8C6B-0BA5FB98E4B1}" srcOrd="0" destOrd="0" presId="urn:microsoft.com/office/officeart/2005/8/layout/lProcess2"/>
    <dgm:cxn modelId="{D0B3F87C-EFE8-4795-8FED-FB4EFB00A6CE}" type="presOf" srcId="{ABF8B0DF-0F6C-4818-BFC7-265AC7703B24}" destId="{DDAEB44D-8DED-4D98-BAE3-92766DE6999D}" srcOrd="0" destOrd="0" presId="urn:microsoft.com/office/officeart/2005/8/layout/lProcess2"/>
    <dgm:cxn modelId="{4EB7F507-B2D9-43BD-A7AC-A215B4062AD5}" srcId="{1C85B332-15AB-4BB3-B45E-74A81AB9E22E}" destId="{BCAB13F8-FDF6-4A4B-A968-8A92AC74BC4E}" srcOrd="0" destOrd="0" parTransId="{3BF409C1-A362-43B1-818C-82D47148A17A}" sibTransId="{577F74C9-CCBF-4805-987F-95F4BF571C1B}"/>
    <dgm:cxn modelId="{7D068C37-301A-4149-A859-D962B07805B5}" type="presOf" srcId="{0BB4DB3E-73D3-4248-A928-A9E122C1F48F}" destId="{AB28509E-5835-403D-B8B5-5CC257D3ADA1}" srcOrd="0" destOrd="0" presId="urn:microsoft.com/office/officeart/2005/8/layout/lProcess2"/>
    <dgm:cxn modelId="{1B1D9331-0C0E-4FFE-A326-98C6D0D6772B}" type="presOf" srcId="{8645E6A9-0BEE-4CCC-B637-BFBD039FE153}" destId="{3D8473A0-1EB0-4443-9A20-4319153CE8C5}" srcOrd="0" destOrd="0" presId="urn:microsoft.com/office/officeart/2005/8/layout/lProcess2"/>
    <dgm:cxn modelId="{756CA443-2048-46DC-B130-EB7F1185E232}" srcId="{E15CB16E-833C-4847-B221-98696E12287A}" destId="{85C1B07E-FD88-4F40-8D3B-15EB1D584A09}" srcOrd="0" destOrd="0" parTransId="{314B7FBB-18DC-47C7-8BC3-155D098CE038}" sibTransId="{7CE00E21-9D02-429E-96A4-317631FE8AB8}"/>
    <dgm:cxn modelId="{E0462465-225C-4DC5-8ACC-862918ED7762}" type="presOf" srcId="{85C1B07E-FD88-4F40-8D3B-15EB1D584A09}" destId="{6AC39A94-2249-405F-A54A-67007135531A}" srcOrd="0" destOrd="0" presId="urn:microsoft.com/office/officeart/2005/8/layout/lProcess2"/>
    <dgm:cxn modelId="{D44FE006-A531-4188-A899-94A0B075A672}" type="presOf" srcId="{16F69C0B-7C1A-44CA-90FD-96318D886127}" destId="{311BEF9C-094F-4ED0-B418-60D88ADD9E85}" srcOrd="0" destOrd="0" presId="urn:microsoft.com/office/officeart/2005/8/layout/lProcess2"/>
    <dgm:cxn modelId="{8B2BDF30-09C2-411C-BF47-C84823B5133D}" type="presOf" srcId="{6498EB24-AC28-4D5B-926B-BA3322A76699}" destId="{81A02615-C10D-42E8-BE5B-A0F9B9F29E7F}" srcOrd="0" destOrd="0" presId="urn:microsoft.com/office/officeart/2005/8/layout/lProcess2"/>
    <dgm:cxn modelId="{0440A282-BFF6-46FE-8BA6-1EC087A3CD97}" srcId="{1C85B332-15AB-4BB3-B45E-74A81AB9E22E}" destId="{0000F150-30CD-42E3-9BA7-EE5DDFAC1769}" srcOrd="2" destOrd="0" parTransId="{C3B60276-26C0-407C-8BB0-9CB79063F99C}" sibTransId="{EE878A6A-94CA-4CB6-B40B-72CDDB42E53D}"/>
    <dgm:cxn modelId="{DA21E82E-DBAD-4E0A-9964-899A0189C77E}" type="presOf" srcId="{E15CB16E-833C-4847-B221-98696E12287A}" destId="{A9B98283-7805-4C12-A561-574DF76DD9C1}" srcOrd="0" destOrd="0" presId="urn:microsoft.com/office/officeart/2005/8/layout/lProcess2"/>
    <dgm:cxn modelId="{065B515A-D237-4818-886F-0F5759672D5A}" srcId="{4B95831B-2B9D-4F24-B282-32F72CAF1850}" destId="{0BB4DB3E-73D3-4248-A928-A9E122C1F48F}" srcOrd="0" destOrd="0" parTransId="{4C4733E4-7C66-4F7E-B30E-84374D46094A}" sibTransId="{6EBA3150-21DC-4FBF-9B13-B779545C16EE}"/>
    <dgm:cxn modelId="{C0AE3F28-2215-42EB-9D40-6B402AB664CF}" srcId="{0BB4DB3E-73D3-4248-A928-A9E122C1F48F}" destId="{8645E6A9-0BEE-4CCC-B637-BFBD039FE153}" srcOrd="2" destOrd="0" parTransId="{91DBA503-8206-4B59-9AEE-636C09AC4AA5}" sibTransId="{DDE694B3-9732-47E0-B22E-116FE6384522}"/>
    <dgm:cxn modelId="{FE8315A1-615A-407A-83A2-BAD9494BBFD2}" type="presOf" srcId="{0000F150-30CD-42E3-9BA7-EE5DDFAC1769}" destId="{D8090870-E6FA-4BEF-85A9-FD3F67720C88}" srcOrd="0" destOrd="0" presId="urn:microsoft.com/office/officeart/2005/8/layout/lProcess2"/>
    <dgm:cxn modelId="{81A1F64A-2C52-4C2E-923D-36D52546AA44}" srcId="{4B95831B-2B9D-4F24-B282-32F72CAF1850}" destId="{E15CB16E-833C-4847-B221-98696E12287A}" srcOrd="1" destOrd="0" parTransId="{EF682EC9-B4CD-4F07-9878-0A8DD1B1C515}" sibTransId="{29293798-C51B-48C2-910C-2873F68C4A0A}"/>
    <dgm:cxn modelId="{56CFFF35-EF3E-4CB2-9EA6-9E4F8FE21AB1}" type="presOf" srcId="{1C85B332-15AB-4BB3-B45E-74A81AB9E22E}" destId="{C2207DB7-E832-4AD3-B3D8-3F18DA55ABF3}" srcOrd="0" destOrd="0" presId="urn:microsoft.com/office/officeart/2005/8/layout/lProcess2"/>
    <dgm:cxn modelId="{6A3079CB-A045-44D1-9E4E-FD689FC6739B}" type="presOf" srcId="{E15CB16E-833C-4847-B221-98696E12287A}" destId="{3C3D8304-84C9-4F66-A07A-67EB99F77495}" srcOrd="1" destOrd="0" presId="urn:microsoft.com/office/officeart/2005/8/layout/lProcess2"/>
    <dgm:cxn modelId="{6B626861-08FA-41A9-82F6-73E509BD4A63}" type="presOf" srcId="{0BB4DB3E-73D3-4248-A928-A9E122C1F48F}" destId="{6F2E6D3B-A631-4C1F-A9C6-96F97D474803}" srcOrd="1" destOrd="0" presId="urn:microsoft.com/office/officeart/2005/8/layout/lProcess2"/>
    <dgm:cxn modelId="{A5CA34E3-E8FC-4C08-9038-75D67A831F1A}" srcId="{1C85B332-15AB-4BB3-B45E-74A81AB9E22E}" destId="{ABF8B0DF-0F6C-4818-BFC7-265AC7703B24}" srcOrd="1" destOrd="0" parTransId="{98C8E5AF-0165-48A3-BCAC-C36C833A5A87}" sibTransId="{DE0F4BBD-59EC-432E-8114-9F7BCBD9527B}"/>
    <dgm:cxn modelId="{2F48FB2C-3C78-4735-8F65-C9789D26ECC3}" type="presOf" srcId="{4B95831B-2B9D-4F24-B282-32F72CAF1850}" destId="{AAAC2162-C2E7-498B-B6A3-CCCC6CB29225}" srcOrd="0" destOrd="0" presId="urn:microsoft.com/office/officeart/2005/8/layout/lProcess2"/>
    <dgm:cxn modelId="{D3FD7108-6083-48CD-B97D-5697387504B1}" type="presOf" srcId="{1C85B332-15AB-4BB3-B45E-74A81AB9E22E}" destId="{E5379198-BD50-4843-9308-8A802DCE4B1A}" srcOrd="1" destOrd="0" presId="urn:microsoft.com/office/officeart/2005/8/layout/lProcess2"/>
    <dgm:cxn modelId="{AED2D3CB-1BB8-4AEE-AFDC-878FBA9B30B5}" srcId="{0BB4DB3E-73D3-4248-A928-A9E122C1F48F}" destId="{6498EB24-AC28-4D5B-926B-BA3322A76699}" srcOrd="0" destOrd="0" parTransId="{E8BCCFD7-E62F-4606-87D7-1476BD205DE4}" sibTransId="{F92E8A20-6FE9-4908-8BA2-EE5858B196DD}"/>
    <dgm:cxn modelId="{32CB4E5B-5E63-4B9D-B280-64955DB9469E}" srcId="{4B95831B-2B9D-4F24-B282-32F72CAF1850}" destId="{1C85B332-15AB-4BB3-B45E-74A81AB9E22E}" srcOrd="2" destOrd="0" parTransId="{0BCB1B06-218E-444F-BEDA-44A0968C1CA8}" sibTransId="{9FB196F2-D329-4B39-B614-03E202709C19}"/>
    <dgm:cxn modelId="{CC85C3F1-21CD-4783-B884-23DC3465C1A2}" type="presParOf" srcId="{AAAC2162-C2E7-498B-B6A3-CCCC6CB29225}" destId="{532CE0C0-974A-4063-B9FD-B000AF3F10FD}" srcOrd="0" destOrd="0" presId="urn:microsoft.com/office/officeart/2005/8/layout/lProcess2"/>
    <dgm:cxn modelId="{4734A7FC-5931-4B04-BA78-78783629959E}" type="presParOf" srcId="{532CE0C0-974A-4063-B9FD-B000AF3F10FD}" destId="{AB28509E-5835-403D-B8B5-5CC257D3ADA1}" srcOrd="0" destOrd="0" presId="urn:microsoft.com/office/officeart/2005/8/layout/lProcess2"/>
    <dgm:cxn modelId="{E58F4E7A-637F-4058-B1B7-300C4457AACE}" type="presParOf" srcId="{532CE0C0-974A-4063-B9FD-B000AF3F10FD}" destId="{6F2E6D3B-A631-4C1F-A9C6-96F97D474803}" srcOrd="1" destOrd="0" presId="urn:microsoft.com/office/officeart/2005/8/layout/lProcess2"/>
    <dgm:cxn modelId="{9D6B27C0-53F5-41CA-8E1F-D089BD501738}" type="presParOf" srcId="{532CE0C0-974A-4063-B9FD-B000AF3F10FD}" destId="{2BF409EB-5EA8-4E6E-93F9-7868635FC0E5}" srcOrd="2" destOrd="0" presId="urn:microsoft.com/office/officeart/2005/8/layout/lProcess2"/>
    <dgm:cxn modelId="{B43CFABC-BF71-4BEB-94A1-761B67D476B9}" type="presParOf" srcId="{2BF409EB-5EA8-4E6E-93F9-7868635FC0E5}" destId="{A1980942-6DE0-4E83-A8A2-0BEFD5377888}" srcOrd="0" destOrd="0" presId="urn:microsoft.com/office/officeart/2005/8/layout/lProcess2"/>
    <dgm:cxn modelId="{A47DD88E-D771-4FB7-A476-15CFF5B29192}" type="presParOf" srcId="{A1980942-6DE0-4E83-A8A2-0BEFD5377888}" destId="{81A02615-C10D-42E8-BE5B-A0F9B9F29E7F}" srcOrd="0" destOrd="0" presId="urn:microsoft.com/office/officeart/2005/8/layout/lProcess2"/>
    <dgm:cxn modelId="{DAD32F3C-9CD5-4E58-887C-45C7775158CD}" type="presParOf" srcId="{A1980942-6DE0-4E83-A8A2-0BEFD5377888}" destId="{2E95B124-E55E-49FD-AED6-D09F259989B1}" srcOrd="1" destOrd="0" presId="urn:microsoft.com/office/officeart/2005/8/layout/lProcess2"/>
    <dgm:cxn modelId="{37DF57E1-E87F-4EEE-99A1-9E514B730347}" type="presParOf" srcId="{A1980942-6DE0-4E83-A8A2-0BEFD5377888}" destId="{311BEF9C-094F-4ED0-B418-60D88ADD9E85}" srcOrd="2" destOrd="0" presId="urn:microsoft.com/office/officeart/2005/8/layout/lProcess2"/>
    <dgm:cxn modelId="{1B313AA7-6F3F-440C-AC08-4D8899A2FE4A}" type="presParOf" srcId="{A1980942-6DE0-4E83-A8A2-0BEFD5377888}" destId="{EFFA8625-0896-4FFD-AAE5-01AEEBDC6C6F}" srcOrd="3" destOrd="0" presId="urn:microsoft.com/office/officeart/2005/8/layout/lProcess2"/>
    <dgm:cxn modelId="{D024E463-2F50-4F98-AEAB-5AFC64E6918D}" type="presParOf" srcId="{A1980942-6DE0-4E83-A8A2-0BEFD5377888}" destId="{3D8473A0-1EB0-4443-9A20-4319153CE8C5}" srcOrd="4" destOrd="0" presId="urn:microsoft.com/office/officeart/2005/8/layout/lProcess2"/>
    <dgm:cxn modelId="{6E74F9C0-F84F-4CF6-B796-DCD455CA82EF}" type="presParOf" srcId="{AAAC2162-C2E7-498B-B6A3-CCCC6CB29225}" destId="{E3FCC4CB-C234-4117-AEA6-84ECB657216B}" srcOrd="1" destOrd="0" presId="urn:microsoft.com/office/officeart/2005/8/layout/lProcess2"/>
    <dgm:cxn modelId="{B2CCAFB3-BA7D-45EC-9B75-938FF6FEE00B}" type="presParOf" srcId="{AAAC2162-C2E7-498B-B6A3-CCCC6CB29225}" destId="{842EC5A8-DE08-4DF4-96A1-10198B949A8B}" srcOrd="2" destOrd="0" presId="urn:microsoft.com/office/officeart/2005/8/layout/lProcess2"/>
    <dgm:cxn modelId="{F9398115-1C84-4092-A860-133131E68CA9}" type="presParOf" srcId="{842EC5A8-DE08-4DF4-96A1-10198B949A8B}" destId="{A9B98283-7805-4C12-A561-574DF76DD9C1}" srcOrd="0" destOrd="0" presId="urn:microsoft.com/office/officeart/2005/8/layout/lProcess2"/>
    <dgm:cxn modelId="{9482F698-2275-41A4-AE29-3319BC4CCB06}" type="presParOf" srcId="{842EC5A8-DE08-4DF4-96A1-10198B949A8B}" destId="{3C3D8304-84C9-4F66-A07A-67EB99F77495}" srcOrd="1" destOrd="0" presId="urn:microsoft.com/office/officeart/2005/8/layout/lProcess2"/>
    <dgm:cxn modelId="{48D4E88B-ED38-4C0E-ABB4-587AC29EDC8C}" type="presParOf" srcId="{842EC5A8-DE08-4DF4-96A1-10198B949A8B}" destId="{6771CD96-FD2E-4440-A00F-006FD9BD8990}" srcOrd="2" destOrd="0" presId="urn:microsoft.com/office/officeart/2005/8/layout/lProcess2"/>
    <dgm:cxn modelId="{058DD809-1C94-4514-8DD2-F4B05800352D}" type="presParOf" srcId="{6771CD96-FD2E-4440-A00F-006FD9BD8990}" destId="{501F5A7F-77B3-4B23-8DF4-894F7F3B7816}" srcOrd="0" destOrd="0" presId="urn:microsoft.com/office/officeart/2005/8/layout/lProcess2"/>
    <dgm:cxn modelId="{F5533461-C16F-4801-9147-24FDC24FEB6C}" type="presParOf" srcId="{501F5A7F-77B3-4B23-8DF4-894F7F3B7816}" destId="{6AC39A94-2249-405F-A54A-67007135531A}" srcOrd="0" destOrd="0" presId="urn:microsoft.com/office/officeart/2005/8/layout/lProcess2"/>
    <dgm:cxn modelId="{456721BC-D067-4AC5-9F0D-952872F7A6EE}" type="presParOf" srcId="{AAAC2162-C2E7-498B-B6A3-CCCC6CB29225}" destId="{836F1636-FFA5-4C4D-9F61-3C0A4E798285}" srcOrd="3" destOrd="0" presId="urn:microsoft.com/office/officeart/2005/8/layout/lProcess2"/>
    <dgm:cxn modelId="{C2AEA751-06CD-4CF6-A271-7894E7F79EC1}" type="presParOf" srcId="{AAAC2162-C2E7-498B-B6A3-CCCC6CB29225}" destId="{95CA2B70-FA64-46BF-8783-E23F3C4717D1}" srcOrd="4" destOrd="0" presId="urn:microsoft.com/office/officeart/2005/8/layout/lProcess2"/>
    <dgm:cxn modelId="{CF96B648-E774-4CE5-A94C-D8524BC5CF93}" type="presParOf" srcId="{95CA2B70-FA64-46BF-8783-E23F3C4717D1}" destId="{C2207DB7-E832-4AD3-B3D8-3F18DA55ABF3}" srcOrd="0" destOrd="0" presId="urn:microsoft.com/office/officeart/2005/8/layout/lProcess2"/>
    <dgm:cxn modelId="{5CDA789B-53B3-4D4B-9E2B-7CD59B4F6653}" type="presParOf" srcId="{95CA2B70-FA64-46BF-8783-E23F3C4717D1}" destId="{E5379198-BD50-4843-9308-8A802DCE4B1A}" srcOrd="1" destOrd="0" presId="urn:microsoft.com/office/officeart/2005/8/layout/lProcess2"/>
    <dgm:cxn modelId="{C6A2E763-399F-4B25-9BC3-D31B0BF9883B}" type="presParOf" srcId="{95CA2B70-FA64-46BF-8783-E23F3C4717D1}" destId="{7F528555-7BA8-4EA0-96BE-71DA89BA9354}" srcOrd="2" destOrd="0" presId="urn:microsoft.com/office/officeart/2005/8/layout/lProcess2"/>
    <dgm:cxn modelId="{3A908AA1-6FD7-4525-844D-DD470F52A36B}" type="presParOf" srcId="{7F528555-7BA8-4EA0-96BE-71DA89BA9354}" destId="{59DA5A6C-2703-47E6-8D4C-A45A9A2FA656}" srcOrd="0" destOrd="0" presId="urn:microsoft.com/office/officeart/2005/8/layout/lProcess2"/>
    <dgm:cxn modelId="{259CE30E-17D0-4AEA-B53C-7AA754E4635E}" type="presParOf" srcId="{59DA5A6C-2703-47E6-8D4C-A45A9A2FA656}" destId="{70A35B92-AE31-46FE-8C6B-0BA5FB98E4B1}" srcOrd="0" destOrd="0" presId="urn:microsoft.com/office/officeart/2005/8/layout/lProcess2"/>
    <dgm:cxn modelId="{A1AD4CDC-F6BE-4E06-8247-62E9256165E4}" type="presParOf" srcId="{59DA5A6C-2703-47E6-8D4C-A45A9A2FA656}" destId="{F79FF579-6663-4A96-B5D2-53936B56D4F4}" srcOrd="1" destOrd="0" presId="urn:microsoft.com/office/officeart/2005/8/layout/lProcess2"/>
    <dgm:cxn modelId="{2B537B30-BBBE-44F5-BA48-1BD56AAC16C0}" type="presParOf" srcId="{59DA5A6C-2703-47E6-8D4C-A45A9A2FA656}" destId="{DDAEB44D-8DED-4D98-BAE3-92766DE6999D}" srcOrd="2" destOrd="0" presId="urn:microsoft.com/office/officeart/2005/8/layout/lProcess2"/>
    <dgm:cxn modelId="{F7955C8F-A23C-404A-AABC-035CFDF41C11}" type="presParOf" srcId="{59DA5A6C-2703-47E6-8D4C-A45A9A2FA656}" destId="{24136527-7E03-43C5-83FB-6A30D8EE8DEF}" srcOrd="3" destOrd="0" presId="urn:microsoft.com/office/officeart/2005/8/layout/lProcess2"/>
    <dgm:cxn modelId="{D7D96B06-8F16-428C-90CE-B93142304392}" type="presParOf" srcId="{59DA5A6C-2703-47E6-8D4C-A45A9A2FA656}" destId="{D8090870-E6FA-4BEF-85A9-FD3F67720C88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66B6DC-929F-4351-92BE-2071DF7EFEF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EB537E-B3FF-43EA-B603-EC5B24AFE04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</a:rPr>
            <a:t>Государственная Дума Федерального Собрания Российской Федерации 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(</a:t>
          </a:r>
          <a:r>
            <a:rPr lang="ru-RU" sz="2000" i="1" dirty="0" smtClean="0">
              <a:solidFill>
                <a:schemeClr val="tx1"/>
              </a:solidFill>
            </a:rPr>
            <a:t>ст. 95-97 Конституции Российской Федерации</a:t>
          </a:r>
          <a:r>
            <a:rPr lang="ru-RU" sz="2000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0557BE8B-E13F-4700-9885-E64D23743D30}" type="parTrans" cxnId="{667E4DE4-D10C-492D-8C97-B5939DDD7E1B}">
      <dgm:prSet/>
      <dgm:spPr/>
      <dgm:t>
        <a:bodyPr/>
        <a:lstStyle/>
        <a:p>
          <a:endParaRPr lang="ru-RU"/>
        </a:p>
      </dgm:t>
    </dgm:pt>
    <dgm:pt modelId="{B1EAF50B-090F-45E8-ADC7-404B92A9F982}" type="sibTrans" cxnId="{667E4DE4-D10C-492D-8C97-B5939DDD7E1B}">
      <dgm:prSet/>
      <dgm:spPr/>
      <dgm:t>
        <a:bodyPr/>
        <a:lstStyle/>
        <a:p>
          <a:endParaRPr lang="ru-RU"/>
        </a:p>
      </dgm:t>
    </dgm:pt>
    <dgm:pt modelId="{6D2F7CB5-6286-418D-AA6E-00868DC870F6}">
      <dgm:prSet phldrT="[Текст]" custT="1"/>
      <dgm:spPr/>
      <dgm:t>
        <a:bodyPr/>
        <a:lstStyle/>
        <a:p>
          <a:r>
            <a:rPr lang="ru-RU" sz="2200" dirty="0" smtClean="0"/>
            <a:t>Выборы депутатов Государственной Думы назначает Президент РФ </a:t>
          </a:r>
          <a:endParaRPr lang="ru-RU" sz="2200" dirty="0"/>
        </a:p>
      </dgm:t>
    </dgm:pt>
    <dgm:pt modelId="{677EDEA8-9EA6-4884-913B-F740C8D65A55}" type="parTrans" cxnId="{87737F05-6583-4F0A-AC31-3ADA88A6DB18}">
      <dgm:prSet/>
      <dgm:spPr/>
      <dgm:t>
        <a:bodyPr/>
        <a:lstStyle/>
        <a:p>
          <a:endParaRPr lang="ru-RU"/>
        </a:p>
      </dgm:t>
    </dgm:pt>
    <dgm:pt modelId="{B8E11E25-976D-4647-B3D5-343D9ADB9FEA}" type="sibTrans" cxnId="{87737F05-6583-4F0A-AC31-3ADA88A6DB18}">
      <dgm:prSet/>
      <dgm:spPr/>
      <dgm:t>
        <a:bodyPr/>
        <a:lstStyle/>
        <a:p>
          <a:endParaRPr lang="ru-RU"/>
        </a:p>
      </dgm:t>
    </dgm:pt>
    <dgm:pt modelId="{BF1BA448-BC9E-4363-A046-B53015768B7A}">
      <dgm:prSet phldrT="[Текст]" custT="1"/>
      <dgm:spPr/>
      <dgm:t>
        <a:bodyPr/>
        <a:lstStyle/>
        <a:p>
          <a:r>
            <a:rPr lang="ru-RU" sz="2200" dirty="0" smtClean="0"/>
            <a:t>Депутатом Государственной Думы может быть избран гражданин РФ, достигший 21 года и имеющий право участвовать в выборах</a:t>
          </a:r>
          <a:endParaRPr lang="ru-RU" sz="2200" dirty="0"/>
        </a:p>
      </dgm:t>
    </dgm:pt>
    <dgm:pt modelId="{440E0958-E538-412C-B712-6A719B493544}" type="parTrans" cxnId="{0E503843-381A-4D14-8614-32B6268F5160}">
      <dgm:prSet/>
      <dgm:spPr/>
      <dgm:t>
        <a:bodyPr/>
        <a:lstStyle/>
        <a:p>
          <a:endParaRPr lang="ru-RU"/>
        </a:p>
      </dgm:t>
    </dgm:pt>
    <dgm:pt modelId="{9F479841-6985-473B-A6D6-66B74BCF93E4}" type="sibTrans" cxnId="{0E503843-381A-4D14-8614-32B6268F5160}">
      <dgm:prSet/>
      <dgm:spPr/>
      <dgm:t>
        <a:bodyPr/>
        <a:lstStyle/>
        <a:p>
          <a:endParaRPr lang="ru-RU"/>
        </a:p>
      </dgm:t>
    </dgm:pt>
    <dgm:pt modelId="{7292252E-CEF0-489A-AFE9-392D3FC2E2C5}">
      <dgm:prSet phldrT="[Текст]" custT="1"/>
      <dgm:spPr/>
      <dgm:t>
        <a:bodyPr/>
        <a:lstStyle/>
        <a:p>
          <a:r>
            <a:rPr lang="ru-RU" sz="2200" dirty="0" smtClean="0"/>
            <a:t>Депутаты Государственной Думы работают на профессиональной постоянной основе</a:t>
          </a:r>
          <a:endParaRPr lang="ru-RU" sz="2200" dirty="0"/>
        </a:p>
      </dgm:t>
    </dgm:pt>
    <dgm:pt modelId="{26E55767-7D59-4D40-A311-77E4095CE4E0}" type="parTrans" cxnId="{7B8CA508-A283-4CF2-A73C-1B38709B54DB}">
      <dgm:prSet/>
      <dgm:spPr/>
      <dgm:t>
        <a:bodyPr/>
        <a:lstStyle/>
        <a:p>
          <a:endParaRPr lang="ru-RU"/>
        </a:p>
      </dgm:t>
    </dgm:pt>
    <dgm:pt modelId="{8E1E8332-463C-4F1B-ADA0-9189E4EF9F3B}" type="sibTrans" cxnId="{7B8CA508-A283-4CF2-A73C-1B38709B54DB}">
      <dgm:prSet/>
      <dgm:spPr/>
      <dgm:t>
        <a:bodyPr/>
        <a:lstStyle/>
        <a:p>
          <a:endParaRPr lang="ru-RU"/>
        </a:p>
      </dgm:t>
    </dgm:pt>
    <dgm:pt modelId="{BCEE7460-22B4-47C9-AFB9-CE5A1DBC11DC}">
      <dgm:prSet phldrT="[Текст]" custT="1"/>
      <dgm:spPr/>
      <dgm:t>
        <a:bodyPr/>
        <a:lstStyle/>
        <a:p>
          <a:r>
            <a:rPr lang="ru-RU" sz="2200" dirty="0" smtClean="0"/>
            <a:t>Состоит из 450 депутатов</a:t>
          </a:r>
          <a:endParaRPr lang="ru-RU" sz="2200" dirty="0"/>
        </a:p>
      </dgm:t>
    </dgm:pt>
    <dgm:pt modelId="{29321F90-B57C-44AD-8914-001B43D38825}" type="parTrans" cxnId="{EF292821-F6E9-4751-B55C-BC53509956DA}">
      <dgm:prSet/>
      <dgm:spPr/>
      <dgm:t>
        <a:bodyPr/>
        <a:lstStyle/>
        <a:p>
          <a:endParaRPr lang="ru-RU"/>
        </a:p>
      </dgm:t>
    </dgm:pt>
    <dgm:pt modelId="{BE1C7ED5-34CC-4A8B-9A3A-7CF0FF245BDE}" type="sibTrans" cxnId="{EF292821-F6E9-4751-B55C-BC53509956DA}">
      <dgm:prSet/>
      <dgm:spPr/>
      <dgm:t>
        <a:bodyPr/>
        <a:lstStyle/>
        <a:p>
          <a:endParaRPr lang="ru-RU"/>
        </a:p>
      </dgm:t>
    </dgm:pt>
    <dgm:pt modelId="{12F06800-BBC8-410A-BB49-AD2DC20C5B43}">
      <dgm:prSet phldrT="[Текст]" custT="1"/>
      <dgm:spPr/>
      <dgm:t>
        <a:bodyPr/>
        <a:lstStyle/>
        <a:p>
          <a:r>
            <a:rPr lang="ru-RU" sz="2200" dirty="0" smtClean="0"/>
            <a:t>Избирается сроком на 5 лет</a:t>
          </a:r>
          <a:endParaRPr lang="ru-RU" sz="2200" dirty="0"/>
        </a:p>
      </dgm:t>
    </dgm:pt>
    <dgm:pt modelId="{ABD70E6C-7D6F-4504-914B-00091E9711F5}" type="parTrans" cxnId="{EB322A52-5BF1-4E8E-9373-22334202E76C}">
      <dgm:prSet/>
      <dgm:spPr/>
      <dgm:t>
        <a:bodyPr/>
        <a:lstStyle/>
        <a:p>
          <a:endParaRPr lang="ru-RU"/>
        </a:p>
      </dgm:t>
    </dgm:pt>
    <dgm:pt modelId="{E95D577D-8F3F-4238-91F5-1DA7617F7EFD}" type="sibTrans" cxnId="{EB322A52-5BF1-4E8E-9373-22334202E76C}">
      <dgm:prSet/>
      <dgm:spPr/>
      <dgm:t>
        <a:bodyPr/>
        <a:lstStyle/>
        <a:p>
          <a:endParaRPr lang="ru-RU"/>
        </a:p>
      </dgm:t>
    </dgm:pt>
    <dgm:pt modelId="{CD90ACE2-8996-4C97-BCA1-498840925995}">
      <dgm:prSet custT="1"/>
      <dgm:spPr/>
      <dgm:t>
        <a:bodyPr/>
        <a:lstStyle/>
        <a:p>
          <a:r>
            <a:rPr lang="ru-RU" sz="2200" dirty="0" smtClean="0"/>
            <a:t>Депутаты Государственной Думы не могут находиться на государственной службе, заниматься другой оплачиваемой деятельностью, кроме преподавательской, научной и иной творческой деятельности</a:t>
          </a:r>
          <a:endParaRPr lang="ru-RU" sz="2200" dirty="0"/>
        </a:p>
      </dgm:t>
    </dgm:pt>
    <dgm:pt modelId="{D3B1740A-0807-471E-B490-827A27295AD3}" type="parTrans" cxnId="{F1630B23-B2CF-40E8-A693-C5406AF7D71C}">
      <dgm:prSet/>
      <dgm:spPr/>
      <dgm:t>
        <a:bodyPr/>
        <a:lstStyle/>
        <a:p>
          <a:endParaRPr lang="ru-RU"/>
        </a:p>
      </dgm:t>
    </dgm:pt>
    <dgm:pt modelId="{BFDF2832-E365-433F-9316-C6B3665925BF}" type="sibTrans" cxnId="{F1630B23-B2CF-40E8-A693-C5406AF7D71C}">
      <dgm:prSet/>
      <dgm:spPr/>
      <dgm:t>
        <a:bodyPr/>
        <a:lstStyle/>
        <a:p>
          <a:endParaRPr lang="ru-RU"/>
        </a:p>
      </dgm:t>
    </dgm:pt>
    <dgm:pt modelId="{95CC128E-E8BA-4148-B53D-F8DC4D615469}" type="pres">
      <dgm:prSet presAssocID="{4566B6DC-929F-4351-92BE-2071DF7EFE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A9E3E0-D3F7-4FE9-970D-5756F845DEB9}" type="pres">
      <dgm:prSet presAssocID="{0BEB537E-B3FF-43EA-B603-EC5B24AFE04F}" presName="hierRoot1" presStyleCnt="0">
        <dgm:presLayoutVars>
          <dgm:hierBranch val="init"/>
        </dgm:presLayoutVars>
      </dgm:prSet>
      <dgm:spPr/>
    </dgm:pt>
    <dgm:pt modelId="{65875E01-083A-4727-821E-64F8E90FCA55}" type="pres">
      <dgm:prSet presAssocID="{0BEB537E-B3FF-43EA-B603-EC5B24AFE04F}" presName="rootComposite1" presStyleCnt="0"/>
      <dgm:spPr/>
    </dgm:pt>
    <dgm:pt modelId="{B9181D38-0E40-4313-84DA-4FEAB9F3563A}" type="pres">
      <dgm:prSet presAssocID="{0BEB537E-B3FF-43EA-B603-EC5B24AFE04F}" presName="rootText1" presStyleLbl="node0" presStyleIdx="0" presStyleCnt="1" custScaleX="355872" custLinFactNeighborX="35151" custLinFactNeighborY="2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45823-6E86-4E11-9345-DA4729F7A350}" type="pres">
      <dgm:prSet presAssocID="{0BEB537E-B3FF-43EA-B603-EC5B24AFE0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F8F61A-27AE-4B5D-A4C7-D7092EF83560}" type="pres">
      <dgm:prSet presAssocID="{0BEB537E-B3FF-43EA-B603-EC5B24AFE04F}" presName="hierChild2" presStyleCnt="0"/>
      <dgm:spPr/>
    </dgm:pt>
    <dgm:pt modelId="{BBB2E801-F1F2-4875-B140-BC7038E2858D}" type="pres">
      <dgm:prSet presAssocID="{677EDEA8-9EA6-4884-913B-F740C8D65A5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8AD7EF1-A23C-498D-8151-95EA455B4802}" type="pres">
      <dgm:prSet presAssocID="{6D2F7CB5-6286-418D-AA6E-00868DC870F6}" presName="hierRoot2" presStyleCnt="0">
        <dgm:presLayoutVars>
          <dgm:hierBranch val="init"/>
        </dgm:presLayoutVars>
      </dgm:prSet>
      <dgm:spPr/>
    </dgm:pt>
    <dgm:pt modelId="{8DE03FA1-6DC9-47CD-982D-14C3EDD76227}" type="pres">
      <dgm:prSet presAssocID="{6D2F7CB5-6286-418D-AA6E-00868DC870F6}" presName="rootComposite" presStyleCnt="0"/>
      <dgm:spPr/>
    </dgm:pt>
    <dgm:pt modelId="{7FBC7D10-9113-40D4-98EB-AA4D2B6AD2AE}" type="pres">
      <dgm:prSet presAssocID="{6D2F7CB5-6286-418D-AA6E-00868DC870F6}" presName="rootText" presStyleLbl="node2" presStyleIdx="0" presStyleCnt="2" custScaleX="200835" custLinFactNeighborX="21148" custLinFactNeighborY="2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0B0166-D865-4FA2-81AC-979BC024E332}" type="pres">
      <dgm:prSet presAssocID="{6D2F7CB5-6286-418D-AA6E-00868DC870F6}" presName="rootConnector" presStyleLbl="node2" presStyleIdx="0" presStyleCnt="2"/>
      <dgm:spPr/>
      <dgm:t>
        <a:bodyPr/>
        <a:lstStyle/>
        <a:p>
          <a:endParaRPr lang="ru-RU"/>
        </a:p>
      </dgm:t>
    </dgm:pt>
    <dgm:pt modelId="{95259A5E-ADCA-4064-99D8-CCE9B69D5C42}" type="pres">
      <dgm:prSet presAssocID="{6D2F7CB5-6286-418D-AA6E-00868DC870F6}" presName="hierChild4" presStyleCnt="0"/>
      <dgm:spPr/>
    </dgm:pt>
    <dgm:pt modelId="{9C1A655A-B23B-4371-9ADD-3A29660CEEA4}" type="pres">
      <dgm:prSet presAssocID="{440E0958-E538-412C-B712-6A719B493544}" presName="Name37" presStyleLbl="parChTrans1D3" presStyleIdx="0" presStyleCnt="4"/>
      <dgm:spPr/>
      <dgm:t>
        <a:bodyPr/>
        <a:lstStyle/>
        <a:p>
          <a:endParaRPr lang="ru-RU"/>
        </a:p>
      </dgm:t>
    </dgm:pt>
    <dgm:pt modelId="{808286C5-C6EF-4EA4-8FC2-114B1194B229}" type="pres">
      <dgm:prSet presAssocID="{BF1BA448-BC9E-4363-A046-B53015768B7A}" presName="hierRoot2" presStyleCnt="0">
        <dgm:presLayoutVars>
          <dgm:hierBranch val="init"/>
        </dgm:presLayoutVars>
      </dgm:prSet>
      <dgm:spPr/>
    </dgm:pt>
    <dgm:pt modelId="{AC2D7DE7-E70E-4B18-89CB-FA3FDA8B6308}" type="pres">
      <dgm:prSet presAssocID="{BF1BA448-BC9E-4363-A046-B53015768B7A}" presName="rootComposite" presStyleCnt="0"/>
      <dgm:spPr/>
    </dgm:pt>
    <dgm:pt modelId="{6EA336F3-1719-4692-A2E8-5E1D2E24F8EB}" type="pres">
      <dgm:prSet presAssocID="{BF1BA448-BC9E-4363-A046-B53015768B7A}" presName="rootText" presStyleLbl="node3" presStyleIdx="0" presStyleCnt="4" custScaleX="192983" custScaleY="137258" custLinFactNeighborX="6345" custLinFactNeighborY="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1D9952-C5C5-4CFB-A278-94906E74D35F}" type="pres">
      <dgm:prSet presAssocID="{BF1BA448-BC9E-4363-A046-B53015768B7A}" presName="rootConnector" presStyleLbl="node3" presStyleIdx="0" presStyleCnt="4"/>
      <dgm:spPr/>
      <dgm:t>
        <a:bodyPr/>
        <a:lstStyle/>
        <a:p>
          <a:endParaRPr lang="ru-RU"/>
        </a:p>
      </dgm:t>
    </dgm:pt>
    <dgm:pt modelId="{06D5D5F4-D994-4676-A1E9-15E9584E53D8}" type="pres">
      <dgm:prSet presAssocID="{BF1BA448-BC9E-4363-A046-B53015768B7A}" presName="hierChild4" presStyleCnt="0"/>
      <dgm:spPr/>
    </dgm:pt>
    <dgm:pt modelId="{2B549CCA-BE83-4FA5-BE9C-C96C464BD79A}" type="pres">
      <dgm:prSet presAssocID="{BF1BA448-BC9E-4363-A046-B53015768B7A}" presName="hierChild5" presStyleCnt="0"/>
      <dgm:spPr/>
    </dgm:pt>
    <dgm:pt modelId="{70C9C93B-657C-4891-A61B-AFA7194B73C1}" type="pres">
      <dgm:prSet presAssocID="{26E55767-7D59-4D40-A311-77E4095CE4E0}" presName="Name37" presStyleLbl="parChTrans1D3" presStyleIdx="1" presStyleCnt="4"/>
      <dgm:spPr/>
      <dgm:t>
        <a:bodyPr/>
        <a:lstStyle/>
        <a:p>
          <a:endParaRPr lang="ru-RU"/>
        </a:p>
      </dgm:t>
    </dgm:pt>
    <dgm:pt modelId="{2AE5F8C2-53AB-433C-9688-56F3D29FAAE2}" type="pres">
      <dgm:prSet presAssocID="{7292252E-CEF0-489A-AFE9-392D3FC2E2C5}" presName="hierRoot2" presStyleCnt="0">
        <dgm:presLayoutVars>
          <dgm:hierBranch val="init"/>
        </dgm:presLayoutVars>
      </dgm:prSet>
      <dgm:spPr/>
    </dgm:pt>
    <dgm:pt modelId="{BDA50D24-55FA-4575-83BF-D56E5BA91FA5}" type="pres">
      <dgm:prSet presAssocID="{7292252E-CEF0-489A-AFE9-392D3FC2E2C5}" presName="rootComposite" presStyleCnt="0"/>
      <dgm:spPr/>
    </dgm:pt>
    <dgm:pt modelId="{7A89612E-4E0C-476B-9DD5-349319C3E207}" type="pres">
      <dgm:prSet presAssocID="{7292252E-CEF0-489A-AFE9-392D3FC2E2C5}" presName="rootText" presStyleLbl="node3" presStyleIdx="1" presStyleCnt="4" custScaleX="204368" custLinFactNeighborX="3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7469B-C680-44EB-BA01-C8F20E87E725}" type="pres">
      <dgm:prSet presAssocID="{7292252E-CEF0-489A-AFE9-392D3FC2E2C5}" presName="rootConnector" presStyleLbl="node3" presStyleIdx="1" presStyleCnt="4"/>
      <dgm:spPr/>
      <dgm:t>
        <a:bodyPr/>
        <a:lstStyle/>
        <a:p>
          <a:endParaRPr lang="ru-RU"/>
        </a:p>
      </dgm:t>
    </dgm:pt>
    <dgm:pt modelId="{A73C9FB9-6CBC-400A-B644-B95A872BC59E}" type="pres">
      <dgm:prSet presAssocID="{7292252E-CEF0-489A-AFE9-392D3FC2E2C5}" presName="hierChild4" presStyleCnt="0"/>
      <dgm:spPr/>
    </dgm:pt>
    <dgm:pt modelId="{7EFC9005-8A49-4DBB-AFBA-9D0DA9243907}" type="pres">
      <dgm:prSet presAssocID="{7292252E-CEF0-489A-AFE9-392D3FC2E2C5}" presName="hierChild5" presStyleCnt="0"/>
      <dgm:spPr/>
    </dgm:pt>
    <dgm:pt modelId="{AAE09F35-DABF-494F-8778-239B575138D5}" type="pres">
      <dgm:prSet presAssocID="{6D2F7CB5-6286-418D-AA6E-00868DC870F6}" presName="hierChild5" presStyleCnt="0"/>
      <dgm:spPr/>
    </dgm:pt>
    <dgm:pt modelId="{198F5630-4EBA-4C45-832D-98050952D6E6}" type="pres">
      <dgm:prSet presAssocID="{29321F90-B57C-44AD-8914-001B43D3882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1FD97D3-3F96-4DC4-9119-76C7EF150896}" type="pres">
      <dgm:prSet presAssocID="{BCEE7460-22B4-47C9-AFB9-CE5A1DBC11DC}" presName="hierRoot2" presStyleCnt="0">
        <dgm:presLayoutVars>
          <dgm:hierBranch val="init"/>
        </dgm:presLayoutVars>
      </dgm:prSet>
      <dgm:spPr/>
    </dgm:pt>
    <dgm:pt modelId="{CA5134D5-E6A4-4897-867A-680575F95E56}" type="pres">
      <dgm:prSet presAssocID="{BCEE7460-22B4-47C9-AFB9-CE5A1DBC11DC}" presName="rootComposite" presStyleCnt="0"/>
      <dgm:spPr/>
    </dgm:pt>
    <dgm:pt modelId="{399C2190-D83B-4485-BBEE-3B1FD133B561}" type="pres">
      <dgm:prSet presAssocID="{BCEE7460-22B4-47C9-AFB9-CE5A1DBC11DC}" presName="rootText" presStyleLbl="node2" presStyleIdx="1" presStyleCnt="2" custScaleX="215891" custLinFactNeighborX="28339" custLinFactNeighborY="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F5F1D-B9C9-47CF-8046-A6FB96925CCF}" type="pres">
      <dgm:prSet presAssocID="{BCEE7460-22B4-47C9-AFB9-CE5A1DBC11DC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2E31-D535-4963-9186-741600B9C5A9}" type="pres">
      <dgm:prSet presAssocID="{BCEE7460-22B4-47C9-AFB9-CE5A1DBC11DC}" presName="hierChild4" presStyleCnt="0"/>
      <dgm:spPr/>
    </dgm:pt>
    <dgm:pt modelId="{2089DE1D-0C23-425B-BA7C-9FDFA8AF9287}" type="pres">
      <dgm:prSet presAssocID="{ABD70E6C-7D6F-4504-914B-00091E9711F5}" presName="Name37" presStyleLbl="parChTrans1D3" presStyleIdx="2" presStyleCnt="4"/>
      <dgm:spPr/>
      <dgm:t>
        <a:bodyPr/>
        <a:lstStyle/>
        <a:p>
          <a:endParaRPr lang="ru-RU"/>
        </a:p>
      </dgm:t>
    </dgm:pt>
    <dgm:pt modelId="{33886078-23AF-433B-8CFC-73D937946780}" type="pres">
      <dgm:prSet presAssocID="{12F06800-BBC8-410A-BB49-AD2DC20C5B43}" presName="hierRoot2" presStyleCnt="0">
        <dgm:presLayoutVars>
          <dgm:hierBranch val="init"/>
        </dgm:presLayoutVars>
      </dgm:prSet>
      <dgm:spPr/>
    </dgm:pt>
    <dgm:pt modelId="{186C975C-70FB-4242-A0A3-BF4C50B48972}" type="pres">
      <dgm:prSet presAssocID="{12F06800-BBC8-410A-BB49-AD2DC20C5B43}" presName="rootComposite" presStyleCnt="0"/>
      <dgm:spPr/>
    </dgm:pt>
    <dgm:pt modelId="{C0C85CB3-A7BC-4BDF-B061-E4F104CACE74}" type="pres">
      <dgm:prSet presAssocID="{12F06800-BBC8-410A-BB49-AD2DC20C5B43}" presName="rootText" presStyleLbl="node3" presStyleIdx="2" presStyleCnt="4" custScaleX="188542" custLinFactNeighborX="10151" custLinFactNeighborY="-5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E7028-0314-4678-B0ED-D26896425951}" type="pres">
      <dgm:prSet presAssocID="{12F06800-BBC8-410A-BB49-AD2DC20C5B43}" presName="rootConnector" presStyleLbl="node3" presStyleIdx="2" presStyleCnt="4"/>
      <dgm:spPr/>
      <dgm:t>
        <a:bodyPr/>
        <a:lstStyle/>
        <a:p>
          <a:endParaRPr lang="ru-RU"/>
        </a:p>
      </dgm:t>
    </dgm:pt>
    <dgm:pt modelId="{1A9A703E-31FA-4145-B514-7BD1CDFFD51E}" type="pres">
      <dgm:prSet presAssocID="{12F06800-BBC8-410A-BB49-AD2DC20C5B43}" presName="hierChild4" presStyleCnt="0"/>
      <dgm:spPr/>
    </dgm:pt>
    <dgm:pt modelId="{ABB42C65-4094-414F-BD28-F3886CBEBF62}" type="pres">
      <dgm:prSet presAssocID="{12F06800-BBC8-410A-BB49-AD2DC20C5B43}" presName="hierChild5" presStyleCnt="0"/>
      <dgm:spPr/>
    </dgm:pt>
    <dgm:pt modelId="{E1B74CAC-01F1-4CC0-AC0C-3DCAA85D9A68}" type="pres">
      <dgm:prSet presAssocID="{D3B1740A-0807-471E-B490-827A27295AD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B0742FD4-03C8-48E6-B24A-054E3FB9D680}" type="pres">
      <dgm:prSet presAssocID="{CD90ACE2-8996-4C97-BCA1-498840925995}" presName="hierRoot2" presStyleCnt="0">
        <dgm:presLayoutVars>
          <dgm:hierBranch val="init"/>
        </dgm:presLayoutVars>
      </dgm:prSet>
      <dgm:spPr/>
    </dgm:pt>
    <dgm:pt modelId="{DC7FB988-2647-49B5-A9F9-CCF7BC5F75DD}" type="pres">
      <dgm:prSet presAssocID="{CD90ACE2-8996-4C97-BCA1-498840925995}" presName="rootComposite" presStyleCnt="0"/>
      <dgm:spPr/>
    </dgm:pt>
    <dgm:pt modelId="{B455C875-B637-4DAC-900F-A4A8C3D4CB30}" type="pres">
      <dgm:prSet presAssocID="{CD90ACE2-8996-4C97-BCA1-498840925995}" presName="rootText" presStyleLbl="node3" presStyleIdx="3" presStyleCnt="4" custScaleX="234465" custScaleY="139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EE418-1D75-482A-9E8A-863657617408}" type="pres">
      <dgm:prSet presAssocID="{CD90ACE2-8996-4C97-BCA1-498840925995}" presName="rootConnector" presStyleLbl="node3" presStyleIdx="3" presStyleCnt="4"/>
      <dgm:spPr/>
      <dgm:t>
        <a:bodyPr/>
        <a:lstStyle/>
        <a:p>
          <a:endParaRPr lang="ru-RU"/>
        </a:p>
      </dgm:t>
    </dgm:pt>
    <dgm:pt modelId="{4601E10F-F3C9-4CF6-B4B1-406C8E67650F}" type="pres">
      <dgm:prSet presAssocID="{CD90ACE2-8996-4C97-BCA1-498840925995}" presName="hierChild4" presStyleCnt="0"/>
      <dgm:spPr/>
    </dgm:pt>
    <dgm:pt modelId="{F6F8AAEB-98F3-469F-BD02-06930885CA8F}" type="pres">
      <dgm:prSet presAssocID="{CD90ACE2-8996-4C97-BCA1-498840925995}" presName="hierChild5" presStyleCnt="0"/>
      <dgm:spPr/>
    </dgm:pt>
    <dgm:pt modelId="{4F94E709-AB3E-4135-9D54-8F34443D7985}" type="pres">
      <dgm:prSet presAssocID="{BCEE7460-22B4-47C9-AFB9-CE5A1DBC11DC}" presName="hierChild5" presStyleCnt="0"/>
      <dgm:spPr/>
    </dgm:pt>
    <dgm:pt modelId="{F2FFA14B-2551-48C7-8C13-F437F5135517}" type="pres">
      <dgm:prSet presAssocID="{0BEB537E-B3FF-43EA-B603-EC5B24AFE04F}" presName="hierChild3" presStyleCnt="0"/>
      <dgm:spPr/>
    </dgm:pt>
  </dgm:ptLst>
  <dgm:cxnLst>
    <dgm:cxn modelId="{EF292821-F6E9-4751-B55C-BC53509956DA}" srcId="{0BEB537E-B3FF-43EA-B603-EC5B24AFE04F}" destId="{BCEE7460-22B4-47C9-AFB9-CE5A1DBC11DC}" srcOrd="1" destOrd="0" parTransId="{29321F90-B57C-44AD-8914-001B43D38825}" sibTransId="{BE1C7ED5-34CC-4A8B-9A3A-7CF0FF245BDE}"/>
    <dgm:cxn modelId="{667E4DE4-D10C-492D-8C97-B5939DDD7E1B}" srcId="{4566B6DC-929F-4351-92BE-2071DF7EFEF5}" destId="{0BEB537E-B3FF-43EA-B603-EC5B24AFE04F}" srcOrd="0" destOrd="0" parTransId="{0557BE8B-E13F-4700-9885-E64D23743D30}" sibTransId="{B1EAF50B-090F-45E8-ADC7-404B92A9F982}"/>
    <dgm:cxn modelId="{6C525BD3-73FE-430B-B7D5-E008847AF774}" type="presOf" srcId="{CD90ACE2-8996-4C97-BCA1-498840925995}" destId="{94AEE418-1D75-482A-9E8A-863657617408}" srcOrd="1" destOrd="0" presId="urn:microsoft.com/office/officeart/2005/8/layout/orgChart1"/>
    <dgm:cxn modelId="{1F839C79-7554-4D2A-8F42-F9F9F6D90B39}" type="presOf" srcId="{7292252E-CEF0-489A-AFE9-392D3FC2E2C5}" destId="{9FB7469B-C680-44EB-BA01-C8F20E87E725}" srcOrd="1" destOrd="0" presId="urn:microsoft.com/office/officeart/2005/8/layout/orgChart1"/>
    <dgm:cxn modelId="{3783F1B9-D04B-4CFE-AF27-92B13F24E46E}" type="presOf" srcId="{6D2F7CB5-6286-418D-AA6E-00868DC870F6}" destId="{F50B0166-D865-4FA2-81AC-979BC024E332}" srcOrd="1" destOrd="0" presId="urn:microsoft.com/office/officeart/2005/8/layout/orgChart1"/>
    <dgm:cxn modelId="{87737F05-6583-4F0A-AC31-3ADA88A6DB18}" srcId="{0BEB537E-B3FF-43EA-B603-EC5B24AFE04F}" destId="{6D2F7CB5-6286-418D-AA6E-00868DC870F6}" srcOrd="0" destOrd="0" parTransId="{677EDEA8-9EA6-4884-913B-F740C8D65A55}" sibTransId="{B8E11E25-976D-4647-B3D5-343D9ADB9FEA}"/>
    <dgm:cxn modelId="{273DFEB3-5789-4E7D-AD19-9D88F60BDEA1}" type="presOf" srcId="{BCEE7460-22B4-47C9-AFB9-CE5A1DBC11DC}" destId="{399C2190-D83B-4485-BBEE-3B1FD133B561}" srcOrd="0" destOrd="0" presId="urn:microsoft.com/office/officeart/2005/8/layout/orgChart1"/>
    <dgm:cxn modelId="{F7A43CA7-8914-4278-8F27-BF483F8C4B89}" type="presOf" srcId="{4566B6DC-929F-4351-92BE-2071DF7EFEF5}" destId="{95CC128E-E8BA-4148-B53D-F8DC4D615469}" srcOrd="0" destOrd="0" presId="urn:microsoft.com/office/officeart/2005/8/layout/orgChart1"/>
    <dgm:cxn modelId="{B23E073E-C002-4B34-A6F1-9514BCEA4948}" type="presOf" srcId="{6D2F7CB5-6286-418D-AA6E-00868DC870F6}" destId="{7FBC7D10-9113-40D4-98EB-AA4D2B6AD2AE}" srcOrd="0" destOrd="0" presId="urn:microsoft.com/office/officeart/2005/8/layout/orgChart1"/>
    <dgm:cxn modelId="{3BFA44E8-3DC3-4839-8C91-DF7FD6A0F1BF}" type="presOf" srcId="{0BEB537E-B3FF-43EA-B603-EC5B24AFE04F}" destId="{24D45823-6E86-4E11-9345-DA4729F7A350}" srcOrd="1" destOrd="0" presId="urn:microsoft.com/office/officeart/2005/8/layout/orgChart1"/>
    <dgm:cxn modelId="{D97E5CEA-A4BF-487D-A16B-2E7E81CF0AB8}" type="presOf" srcId="{440E0958-E538-412C-B712-6A719B493544}" destId="{9C1A655A-B23B-4371-9ADD-3A29660CEEA4}" srcOrd="0" destOrd="0" presId="urn:microsoft.com/office/officeart/2005/8/layout/orgChart1"/>
    <dgm:cxn modelId="{0E503843-381A-4D14-8614-32B6268F5160}" srcId="{6D2F7CB5-6286-418D-AA6E-00868DC870F6}" destId="{BF1BA448-BC9E-4363-A046-B53015768B7A}" srcOrd="0" destOrd="0" parTransId="{440E0958-E538-412C-B712-6A719B493544}" sibTransId="{9F479841-6985-473B-A6D6-66B74BCF93E4}"/>
    <dgm:cxn modelId="{FDC4A282-F95E-43CD-81D6-D6DF65ABB352}" type="presOf" srcId="{26E55767-7D59-4D40-A311-77E4095CE4E0}" destId="{70C9C93B-657C-4891-A61B-AFA7194B73C1}" srcOrd="0" destOrd="0" presId="urn:microsoft.com/office/officeart/2005/8/layout/orgChart1"/>
    <dgm:cxn modelId="{FD42D929-A6C5-49BC-98E5-16748A9B4ED3}" type="presOf" srcId="{CD90ACE2-8996-4C97-BCA1-498840925995}" destId="{B455C875-B637-4DAC-900F-A4A8C3D4CB30}" srcOrd="0" destOrd="0" presId="urn:microsoft.com/office/officeart/2005/8/layout/orgChart1"/>
    <dgm:cxn modelId="{44CCA1D2-DEFD-4AEB-8E51-FA2CEA4A6919}" type="presOf" srcId="{D3B1740A-0807-471E-B490-827A27295AD3}" destId="{E1B74CAC-01F1-4CC0-AC0C-3DCAA85D9A68}" srcOrd="0" destOrd="0" presId="urn:microsoft.com/office/officeart/2005/8/layout/orgChart1"/>
    <dgm:cxn modelId="{FF0F5F6B-EF1C-4FA3-9D08-11BB88FA2BE6}" type="presOf" srcId="{12F06800-BBC8-410A-BB49-AD2DC20C5B43}" destId="{C0C85CB3-A7BC-4BDF-B061-E4F104CACE74}" srcOrd="0" destOrd="0" presId="urn:microsoft.com/office/officeart/2005/8/layout/orgChart1"/>
    <dgm:cxn modelId="{86575391-E7A8-477E-AEB6-F0E19731B0E3}" type="presOf" srcId="{7292252E-CEF0-489A-AFE9-392D3FC2E2C5}" destId="{7A89612E-4E0C-476B-9DD5-349319C3E207}" srcOrd="0" destOrd="0" presId="urn:microsoft.com/office/officeart/2005/8/layout/orgChart1"/>
    <dgm:cxn modelId="{89332C64-C02A-47DC-90DF-1000A6CB0D41}" type="presOf" srcId="{BF1BA448-BC9E-4363-A046-B53015768B7A}" destId="{2A1D9952-C5C5-4CFB-A278-94906E74D35F}" srcOrd="1" destOrd="0" presId="urn:microsoft.com/office/officeart/2005/8/layout/orgChart1"/>
    <dgm:cxn modelId="{3DCF2937-EF43-4A3C-9AA6-D57722329D3E}" type="presOf" srcId="{12F06800-BBC8-410A-BB49-AD2DC20C5B43}" destId="{B53E7028-0314-4678-B0ED-D26896425951}" srcOrd="1" destOrd="0" presId="urn:microsoft.com/office/officeart/2005/8/layout/orgChart1"/>
    <dgm:cxn modelId="{F3E0801D-EE86-47B8-A578-5CF78DCF0EFA}" type="presOf" srcId="{ABD70E6C-7D6F-4504-914B-00091E9711F5}" destId="{2089DE1D-0C23-425B-BA7C-9FDFA8AF9287}" srcOrd="0" destOrd="0" presId="urn:microsoft.com/office/officeart/2005/8/layout/orgChart1"/>
    <dgm:cxn modelId="{6BAD7952-3C92-4F1A-A8FA-1D95C91EDA55}" type="presOf" srcId="{BF1BA448-BC9E-4363-A046-B53015768B7A}" destId="{6EA336F3-1719-4692-A2E8-5E1D2E24F8EB}" srcOrd="0" destOrd="0" presId="urn:microsoft.com/office/officeart/2005/8/layout/orgChart1"/>
    <dgm:cxn modelId="{7B8CA508-A283-4CF2-A73C-1B38709B54DB}" srcId="{6D2F7CB5-6286-418D-AA6E-00868DC870F6}" destId="{7292252E-CEF0-489A-AFE9-392D3FC2E2C5}" srcOrd="1" destOrd="0" parTransId="{26E55767-7D59-4D40-A311-77E4095CE4E0}" sibTransId="{8E1E8332-463C-4F1B-ADA0-9189E4EF9F3B}"/>
    <dgm:cxn modelId="{88C31F1B-7393-4CF8-8F66-53C9B5B181E6}" type="presOf" srcId="{677EDEA8-9EA6-4884-913B-F740C8D65A55}" destId="{BBB2E801-F1F2-4875-B140-BC7038E2858D}" srcOrd="0" destOrd="0" presId="urn:microsoft.com/office/officeart/2005/8/layout/orgChart1"/>
    <dgm:cxn modelId="{F1630B23-B2CF-40E8-A693-C5406AF7D71C}" srcId="{BCEE7460-22B4-47C9-AFB9-CE5A1DBC11DC}" destId="{CD90ACE2-8996-4C97-BCA1-498840925995}" srcOrd="1" destOrd="0" parTransId="{D3B1740A-0807-471E-B490-827A27295AD3}" sibTransId="{BFDF2832-E365-433F-9316-C6B3665925BF}"/>
    <dgm:cxn modelId="{E54EB4D3-FD13-4980-A94F-1F553CF10826}" type="presOf" srcId="{0BEB537E-B3FF-43EA-B603-EC5B24AFE04F}" destId="{B9181D38-0E40-4313-84DA-4FEAB9F3563A}" srcOrd="0" destOrd="0" presId="urn:microsoft.com/office/officeart/2005/8/layout/orgChart1"/>
    <dgm:cxn modelId="{7A2C7A54-E2C4-4C99-A84E-6358BCBE5296}" type="presOf" srcId="{BCEE7460-22B4-47C9-AFB9-CE5A1DBC11DC}" destId="{5B3F5F1D-B9C9-47CF-8046-A6FB96925CCF}" srcOrd="1" destOrd="0" presId="urn:microsoft.com/office/officeart/2005/8/layout/orgChart1"/>
    <dgm:cxn modelId="{CAF569E6-8C29-4D4E-8C59-F445A010B0E4}" type="presOf" srcId="{29321F90-B57C-44AD-8914-001B43D38825}" destId="{198F5630-4EBA-4C45-832D-98050952D6E6}" srcOrd="0" destOrd="0" presId="urn:microsoft.com/office/officeart/2005/8/layout/orgChart1"/>
    <dgm:cxn modelId="{EB322A52-5BF1-4E8E-9373-22334202E76C}" srcId="{BCEE7460-22B4-47C9-AFB9-CE5A1DBC11DC}" destId="{12F06800-BBC8-410A-BB49-AD2DC20C5B43}" srcOrd="0" destOrd="0" parTransId="{ABD70E6C-7D6F-4504-914B-00091E9711F5}" sibTransId="{E95D577D-8F3F-4238-91F5-1DA7617F7EFD}"/>
    <dgm:cxn modelId="{52D2649D-67AF-459B-98BD-DFE8B91BB0AF}" type="presParOf" srcId="{95CC128E-E8BA-4148-B53D-F8DC4D615469}" destId="{20A9E3E0-D3F7-4FE9-970D-5756F845DEB9}" srcOrd="0" destOrd="0" presId="urn:microsoft.com/office/officeart/2005/8/layout/orgChart1"/>
    <dgm:cxn modelId="{AD79B640-77EC-49E8-A998-02FF64EFFCC6}" type="presParOf" srcId="{20A9E3E0-D3F7-4FE9-970D-5756F845DEB9}" destId="{65875E01-083A-4727-821E-64F8E90FCA55}" srcOrd="0" destOrd="0" presId="urn:microsoft.com/office/officeart/2005/8/layout/orgChart1"/>
    <dgm:cxn modelId="{21F4E265-E027-4B93-BB9E-A844189F721D}" type="presParOf" srcId="{65875E01-083A-4727-821E-64F8E90FCA55}" destId="{B9181D38-0E40-4313-84DA-4FEAB9F3563A}" srcOrd="0" destOrd="0" presId="urn:microsoft.com/office/officeart/2005/8/layout/orgChart1"/>
    <dgm:cxn modelId="{3C349BF6-0A12-4A79-846A-DFFC831A457F}" type="presParOf" srcId="{65875E01-083A-4727-821E-64F8E90FCA55}" destId="{24D45823-6E86-4E11-9345-DA4729F7A350}" srcOrd="1" destOrd="0" presId="urn:microsoft.com/office/officeart/2005/8/layout/orgChart1"/>
    <dgm:cxn modelId="{3C672EFC-E737-44A0-928D-5368C5BACA59}" type="presParOf" srcId="{20A9E3E0-D3F7-4FE9-970D-5756F845DEB9}" destId="{01F8F61A-27AE-4B5D-A4C7-D7092EF83560}" srcOrd="1" destOrd="0" presId="urn:microsoft.com/office/officeart/2005/8/layout/orgChart1"/>
    <dgm:cxn modelId="{093C1416-4F67-4FF5-8BEB-40618B7EF9BD}" type="presParOf" srcId="{01F8F61A-27AE-4B5D-A4C7-D7092EF83560}" destId="{BBB2E801-F1F2-4875-B140-BC7038E2858D}" srcOrd="0" destOrd="0" presId="urn:microsoft.com/office/officeart/2005/8/layout/orgChart1"/>
    <dgm:cxn modelId="{779EE799-F903-441E-8EB2-C6BFC0567853}" type="presParOf" srcId="{01F8F61A-27AE-4B5D-A4C7-D7092EF83560}" destId="{08AD7EF1-A23C-498D-8151-95EA455B4802}" srcOrd="1" destOrd="0" presId="urn:microsoft.com/office/officeart/2005/8/layout/orgChart1"/>
    <dgm:cxn modelId="{7F9B5B60-0785-43BE-BDD1-2637AF5188EE}" type="presParOf" srcId="{08AD7EF1-A23C-498D-8151-95EA455B4802}" destId="{8DE03FA1-6DC9-47CD-982D-14C3EDD76227}" srcOrd="0" destOrd="0" presId="urn:microsoft.com/office/officeart/2005/8/layout/orgChart1"/>
    <dgm:cxn modelId="{4CDCF798-EE0E-4FB7-8508-912C9D1AE545}" type="presParOf" srcId="{8DE03FA1-6DC9-47CD-982D-14C3EDD76227}" destId="{7FBC7D10-9113-40D4-98EB-AA4D2B6AD2AE}" srcOrd="0" destOrd="0" presId="urn:microsoft.com/office/officeart/2005/8/layout/orgChart1"/>
    <dgm:cxn modelId="{4553EE9A-5167-4783-B2EC-305E067A40E4}" type="presParOf" srcId="{8DE03FA1-6DC9-47CD-982D-14C3EDD76227}" destId="{F50B0166-D865-4FA2-81AC-979BC024E332}" srcOrd="1" destOrd="0" presId="urn:microsoft.com/office/officeart/2005/8/layout/orgChart1"/>
    <dgm:cxn modelId="{376CAB62-682D-4011-9164-B32FF775A711}" type="presParOf" srcId="{08AD7EF1-A23C-498D-8151-95EA455B4802}" destId="{95259A5E-ADCA-4064-99D8-CCE9B69D5C42}" srcOrd="1" destOrd="0" presId="urn:microsoft.com/office/officeart/2005/8/layout/orgChart1"/>
    <dgm:cxn modelId="{86CD5278-81B8-4093-B297-C4175AE270A1}" type="presParOf" srcId="{95259A5E-ADCA-4064-99D8-CCE9B69D5C42}" destId="{9C1A655A-B23B-4371-9ADD-3A29660CEEA4}" srcOrd="0" destOrd="0" presId="urn:microsoft.com/office/officeart/2005/8/layout/orgChart1"/>
    <dgm:cxn modelId="{6877C4D9-E6E9-4238-B924-12FEBD87F89F}" type="presParOf" srcId="{95259A5E-ADCA-4064-99D8-CCE9B69D5C42}" destId="{808286C5-C6EF-4EA4-8FC2-114B1194B229}" srcOrd="1" destOrd="0" presId="urn:microsoft.com/office/officeart/2005/8/layout/orgChart1"/>
    <dgm:cxn modelId="{152F5CD5-935F-49EC-9F62-02EB0C14643B}" type="presParOf" srcId="{808286C5-C6EF-4EA4-8FC2-114B1194B229}" destId="{AC2D7DE7-E70E-4B18-89CB-FA3FDA8B6308}" srcOrd="0" destOrd="0" presId="urn:microsoft.com/office/officeart/2005/8/layout/orgChart1"/>
    <dgm:cxn modelId="{494D27C6-1693-4C82-9881-31134B40CFCF}" type="presParOf" srcId="{AC2D7DE7-E70E-4B18-89CB-FA3FDA8B6308}" destId="{6EA336F3-1719-4692-A2E8-5E1D2E24F8EB}" srcOrd="0" destOrd="0" presId="urn:microsoft.com/office/officeart/2005/8/layout/orgChart1"/>
    <dgm:cxn modelId="{A8FE231A-86FB-491D-9A25-5E70C4399E55}" type="presParOf" srcId="{AC2D7DE7-E70E-4B18-89CB-FA3FDA8B6308}" destId="{2A1D9952-C5C5-4CFB-A278-94906E74D35F}" srcOrd="1" destOrd="0" presId="urn:microsoft.com/office/officeart/2005/8/layout/orgChart1"/>
    <dgm:cxn modelId="{649B4B2A-5181-49B9-BB32-CB38CA80E819}" type="presParOf" srcId="{808286C5-C6EF-4EA4-8FC2-114B1194B229}" destId="{06D5D5F4-D994-4676-A1E9-15E9584E53D8}" srcOrd="1" destOrd="0" presId="urn:microsoft.com/office/officeart/2005/8/layout/orgChart1"/>
    <dgm:cxn modelId="{81F4FF66-92B5-435D-8011-C587ADF9AD51}" type="presParOf" srcId="{808286C5-C6EF-4EA4-8FC2-114B1194B229}" destId="{2B549CCA-BE83-4FA5-BE9C-C96C464BD79A}" srcOrd="2" destOrd="0" presId="urn:microsoft.com/office/officeart/2005/8/layout/orgChart1"/>
    <dgm:cxn modelId="{513FCFFD-B789-42A6-A1DF-D0CA81594E72}" type="presParOf" srcId="{95259A5E-ADCA-4064-99D8-CCE9B69D5C42}" destId="{70C9C93B-657C-4891-A61B-AFA7194B73C1}" srcOrd="2" destOrd="0" presId="urn:microsoft.com/office/officeart/2005/8/layout/orgChart1"/>
    <dgm:cxn modelId="{1D4998E9-2D90-47DA-BB11-5B55704CF27B}" type="presParOf" srcId="{95259A5E-ADCA-4064-99D8-CCE9B69D5C42}" destId="{2AE5F8C2-53AB-433C-9688-56F3D29FAAE2}" srcOrd="3" destOrd="0" presId="urn:microsoft.com/office/officeart/2005/8/layout/orgChart1"/>
    <dgm:cxn modelId="{4A82A3D7-7A91-4B2E-A74C-8083165D5368}" type="presParOf" srcId="{2AE5F8C2-53AB-433C-9688-56F3D29FAAE2}" destId="{BDA50D24-55FA-4575-83BF-D56E5BA91FA5}" srcOrd="0" destOrd="0" presId="urn:microsoft.com/office/officeart/2005/8/layout/orgChart1"/>
    <dgm:cxn modelId="{957D40B0-D676-4C59-9D3B-989BC4951BDA}" type="presParOf" srcId="{BDA50D24-55FA-4575-83BF-D56E5BA91FA5}" destId="{7A89612E-4E0C-476B-9DD5-349319C3E207}" srcOrd="0" destOrd="0" presId="urn:microsoft.com/office/officeart/2005/8/layout/orgChart1"/>
    <dgm:cxn modelId="{060C3148-B253-4325-A56E-6B132239214B}" type="presParOf" srcId="{BDA50D24-55FA-4575-83BF-D56E5BA91FA5}" destId="{9FB7469B-C680-44EB-BA01-C8F20E87E725}" srcOrd="1" destOrd="0" presId="urn:microsoft.com/office/officeart/2005/8/layout/orgChart1"/>
    <dgm:cxn modelId="{9B811A3A-C2EE-4131-9513-4A8B165355BD}" type="presParOf" srcId="{2AE5F8C2-53AB-433C-9688-56F3D29FAAE2}" destId="{A73C9FB9-6CBC-400A-B644-B95A872BC59E}" srcOrd="1" destOrd="0" presId="urn:microsoft.com/office/officeart/2005/8/layout/orgChart1"/>
    <dgm:cxn modelId="{5B495C92-CD8A-42CF-B42A-5D6E977F77BF}" type="presParOf" srcId="{2AE5F8C2-53AB-433C-9688-56F3D29FAAE2}" destId="{7EFC9005-8A49-4DBB-AFBA-9D0DA9243907}" srcOrd="2" destOrd="0" presId="urn:microsoft.com/office/officeart/2005/8/layout/orgChart1"/>
    <dgm:cxn modelId="{A3853859-8E56-48A8-8C1B-43B1810B1D7C}" type="presParOf" srcId="{08AD7EF1-A23C-498D-8151-95EA455B4802}" destId="{AAE09F35-DABF-494F-8778-239B575138D5}" srcOrd="2" destOrd="0" presId="urn:microsoft.com/office/officeart/2005/8/layout/orgChart1"/>
    <dgm:cxn modelId="{16DB1FE1-3BF9-43FE-BA69-3CAD42B2D961}" type="presParOf" srcId="{01F8F61A-27AE-4B5D-A4C7-D7092EF83560}" destId="{198F5630-4EBA-4C45-832D-98050952D6E6}" srcOrd="2" destOrd="0" presId="urn:microsoft.com/office/officeart/2005/8/layout/orgChart1"/>
    <dgm:cxn modelId="{32675B88-E765-4C50-972F-AC7D2C3C378D}" type="presParOf" srcId="{01F8F61A-27AE-4B5D-A4C7-D7092EF83560}" destId="{21FD97D3-3F96-4DC4-9119-76C7EF150896}" srcOrd="3" destOrd="0" presId="urn:microsoft.com/office/officeart/2005/8/layout/orgChart1"/>
    <dgm:cxn modelId="{725A836A-6FCA-4FD2-94F3-4932885A1FDC}" type="presParOf" srcId="{21FD97D3-3F96-4DC4-9119-76C7EF150896}" destId="{CA5134D5-E6A4-4897-867A-680575F95E56}" srcOrd="0" destOrd="0" presId="urn:microsoft.com/office/officeart/2005/8/layout/orgChart1"/>
    <dgm:cxn modelId="{4B63846A-905B-4E04-B6D9-2AA767DC4F59}" type="presParOf" srcId="{CA5134D5-E6A4-4897-867A-680575F95E56}" destId="{399C2190-D83B-4485-BBEE-3B1FD133B561}" srcOrd="0" destOrd="0" presId="urn:microsoft.com/office/officeart/2005/8/layout/orgChart1"/>
    <dgm:cxn modelId="{6DFB1630-F1B3-4DB3-838A-1B3D36458F45}" type="presParOf" srcId="{CA5134D5-E6A4-4897-867A-680575F95E56}" destId="{5B3F5F1D-B9C9-47CF-8046-A6FB96925CCF}" srcOrd="1" destOrd="0" presId="urn:microsoft.com/office/officeart/2005/8/layout/orgChart1"/>
    <dgm:cxn modelId="{E16D8EEB-59B1-4C88-B617-ACC6B20E3905}" type="presParOf" srcId="{21FD97D3-3F96-4DC4-9119-76C7EF150896}" destId="{0CA12E31-D535-4963-9186-741600B9C5A9}" srcOrd="1" destOrd="0" presId="urn:microsoft.com/office/officeart/2005/8/layout/orgChart1"/>
    <dgm:cxn modelId="{E64B14F0-660F-4F13-BB54-D06B10F7B8E4}" type="presParOf" srcId="{0CA12E31-D535-4963-9186-741600B9C5A9}" destId="{2089DE1D-0C23-425B-BA7C-9FDFA8AF9287}" srcOrd="0" destOrd="0" presId="urn:microsoft.com/office/officeart/2005/8/layout/orgChart1"/>
    <dgm:cxn modelId="{DC879983-B773-4475-8D06-FBF2A0D957A0}" type="presParOf" srcId="{0CA12E31-D535-4963-9186-741600B9C5A9}" destId="{33886078-23AF-433B-8CFC-73D937946780}" srcOrd="1" destOrd="0" presId="urn:microsoft.com/office/officeart/2005/8/layout/orgChart1"/>
    <dgm:cxn modelId="{CCD46A5B-CC40-4A80-9596-A02E8DD7DACB}" type="presParOf" srcId="{33886078-23AF-433B-8CFC-73D937946780}" destId="{186C975C-70FB-4242-A0A3-BF4C50B48972}" srcOrd="0" destOrd="0" presId="urn:microsoft.com/office/officeart/2005/8/layout/orgChart1"/>
    <dgm:cxn modelId="{230B0925-61C4-4AE8-9E6C-441F32DB588B}" type="presParOf" srcId="{186C975C-70FB-4242-A0A3-BF4C50B48972}" destId="{C0C85CB3-A7BC-4BDF-B061-E4F104CACE74}" srcOrd="0" destOrd="0" presId="urn:microsoft.com/office/officeart/2005/8/layout/orgChart1"/>
    <dgm:cxn modelId="{335CB242-F858-4E61-9783-2BC2EF96C4D6}" type="presParOf" srcId="{186C975C-70FB-4242-A0A3-BF4C50B48972}" destId="{B53E7028-0314-4678-B0ED-D26896425951}" srcOrd="1" destOrd="0" presId="urn:microsoft.com/office/officeart/2005/8/layout/orgChart1"/>
    <dgm:cxn modelId="{4C7358D2-F82B-40B4-8B08-E3792A2DD521}" type="presParOf" srcId="{33886078-23AF-433B-8CFC-73D937946780}" destId="{1A9A703E-31FA-4145-B514-7BD1CDFFD51E}" srcOrd="1" destOrd="0" presId="urn:microsoft.com/office/officeart/2005/8/layout/orgChart1"/>
    <dgm:cxn modelId="{E5182BA5-1400-47F1-9AEC-118C1EAF96C4}" type="presParOf" srcId="{33886078-23AF-433B-8CFC-73D937946780}" destId="{ABB42C65-4094-414F-BD28-F3886CBEBF62}" srcOrd="2" destOrd="0" presId="urn:microsoft.com/office/officeart/2005/8/layout/orgChart1"/>
    <dgm:cxn modelId="{481CE97A-951C-4BFC-9C2A-F85E11342FF9}" type="presParOf" srcId="{0CA12E31-D535-4963-9186-741600B9C5A9}" destId="{E1B74CAC-01F1-4CC0-AC0C-3DCAA85D9A68}" srcOrd="2" destOrd="0" presId="urn:microsoft.com/office/officeart/2005/8/layout/orgChart1"/>
    <dgm:cxn modelId="{4076855C-1F16-41B0-97AE-55C9C74AB813}" type="presParOf" srcId="{0CA12E31-D535-4963-9186-741600B9C5A9}" destId="{B0742FD4-03C8-48E6-B24A-054E3FB9D680}" srcOrd="3" destOrd="0" presId="urn:microsoft.com/office/officeart/2005/8/layout/orgChart1"/>
    <dgm:cxn modelId="{68F50BEF-6575-4636-92FC-FA030BC57416}" type="presParOf" srcId="{B0742FD4-03C8-48E6-B24A-054E3FB9D680}" destId="{DC7FB988-2647-49B5-A9F9-CCF7BC5F75DD}" srcOrd="0" destOrd="0" presId="urn:microsoft.com/office/officeart/2005/8/layout/orgChart1"/>
    <dgm:cxn modelId="{B10AD0C2-3BB2-4FF5-80B1-ECBBE5DFDC49}" type="presParOf" srcId="{DC7FB988-2647-49B5-A9F9-CCF7BC5F75DD}" destId="{B455C875-B637-4DAC-900F-A4A8C3D4CB30}" srcOrd="0" destOrd="0" presId="urn:microsoft.com/office/officeart/2005/8/layout/orgChart1"/>
    <dgm:cxn modelId="{0B419479-2932-4B8A-AA5E-082AD427E3BB}" type="presParOf" srcId="{DC7FB988-2647-49B5-A9F9-CCF7BC5F75DD}" destId="{94AEE418-1D75-482A-9E8A-863657617408}" srcOrd="1" destOrd="0" presId="urn:microsoft.com/office/officeart/2005/8/layout/orgChart1"/>
    <dgm:cxn modelId="{04642A23-8403-4534-B057-70C64C6BE052}" type="presParOf" srcId="{B0742FD4-03C8-48E6-B24A-054E3FB9D680}" destId="{4601E10F-F3C9-4CF6-B4B1-406C8E67650F}" srcOrd="1" destOrd="0" presId="urn:microsoft.com/office/officeart/2005/8/layout/orgChart1"/>
    <dgm:cxn modelId="{A5F7DF8A-53C2-47B2-9991-0A1411BC5195}" type="presParOf" srcId="{B0742FD4-03C8-48E6-B24A-054E3FB9D680}" destId="{F6F8AAEB-98F3-469F-BD02-06930885CA8F}" srcOrd="2" destOrd="0" presId="urn:microsoft.com/office/officeart/2005/8/layout/orgChart1"/>
    <dgm:cxn modelId="{B0BF8573-F4F9-4F81-9706-2C45E9B51C10}" type="presParOf" srcId="{21FD97D3-3F96-4DC4-9119-76C7EF150896}" destId="{4F94E709-AB3E-4135-9D54-8F34443D7985}" srcOrd="2" destOrd="0" presId="urn:microsoft.com/office/officeart/2005/8/layout/orgChart1"/>
    <dgm:cxn modelId="{3D4AE55F-2C60-410A-806B-37814DE9ADE3}" type="presParOf" srcId="{20A9E3E0-D3F7-4FE9-970D-5756F845DEB9}" destId="{F2FFA14B-2551-48C7-8C13-F437F513551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B35C85-3484-435D-BE10-EAB4B9E6E7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9B81F-3523-4188-865B-2126B14F39B6}">
      <dgm:prSet phldrT="[Текст]" custT="1"/>
      <dgm:spPr/>
      <dgm:t>
        <a:bodyPr/>
        <a:lstStyle/>
        <a:p>
          <a:r>
            <a:rPr lang="ru-RU" sz="2400" dirty="0" smtClean="0"/>
            <a:t>Состоит из 50  депутатов</a:t>
          </a:r>
          <a:endParaRPr lang="ru-RU" sz="2400" dirty="0"/>
        </a:p>
      </dgm:t>
    </dgm:pt>
    <dgm:pt modelId="{A32F41AF-BEA7-4F35-A069-2157ECB3747D}" type="parTrans" cxnId="{075D0E22-EB28-48C1-9D7F-FA87C41ED35F}">
      <dgm:prSet/>
      <dgm:spPr/>
      <dgm:t>
        <a:bodyPr/>
        <a:lstStyle/>
        <a:p>
          <a:endParaRPr lang="ru-RU"/>
        </a:p>
      </dgm:t>
    </dgm:pt>
    <dgm:pt modelId="{C43C6F3B-ACBF-477D-AB5B-2BEAE89ACE4B}" type="sibTrans" cxnId="{075D0E22-EB28-48C1-9D7F-FA87C41ED35F}">
      <dgm:prSet/>
      <dgm:spPr/>
      <dgm:t>
        <a:bodyPr/>
        <a:lstStyle/>
        <a:p>
          <a:endParaRPr lang="ru-RU"/>
        </a:p>
      </dgm:t>
    </dgm:pt>
    <dgm:pt modelId="{4AC173AC-381F-4305-8D4A-0538F41BA564}">
      <dgm:prSet phldrT="[Текст]" custT="1"/>
      <dgm:spPr/>
      <dgm:t>
        <a:bodyPr/>
        <a:lstStyle/>
        <a:p>
          <a:r>
            <a:rPr lang="ru-RU" sz="2000" dirty="0" smtClean="0"/>
            <a:t>25 депутатов избираются по одномандатным избирательным округам</a:t>
          </a:r>
          <a:endParaRPr lang="ru-RU" sz="2000" dirty="0"/>
        </a:p>
      </dgm:t>
    </dgm:pt>
    <dgm:pt modelId="{88C6F180-0B00-4B59-BAAB-F7CB58A9557E}" type="parTrans" cxnId="{53C6F44F-7E56-4BD1-9D80-AD3A79A41C9B}">
      <dgm:prSet/>
      <dgm:spPr/>
      <dgm:t>
        <a:bodyPr/>
        <a:lstStyle/>
        <a:p>
          <a:endParaRPr lang="ru-RU"/>
        </a:p>
      </dgm:t>
    </dgm:pt>
    <dgm:pt modelId="{D89B3816-BCE5-4D48-80F0-1DCB51DD3D65}" type="sibTrans" cxnId="{53C6F44F-7E56-4BD1-9D80-AD3A79A41C9B}">
      <dgm:prSet/>
      <dgm:spPr/>
      <dgm:t>
        <a:bodyPr/>
        <a:lstStyle/>
        <a:p>
          <a:endParaRPr lang="ru-RU"/>
        </a:p>
      </dgm:t>
    </dgm:pt>
    <dgm:pt modelId="{592A2928-6A0E-446F-A29C-36C48FC81A15}">
      <dgm:prSet phldrT="[Текст]" custT="1"/>
      <dgm:spPr/>
      <dgm:t>
        <a:bodyPr/>
        <a:lstStyle/>
        <a:p>
          <a:r>
            <a:rPr lang="ru-RU" sz="2000" b="0" i="0" dirty="0" smtClean="0"/>
            <a:t>Непосредственное выдвижение кандидатов может быть осуществлено путем самовыдвижения, а также путем выдвижения политической партией</a:t>
          </a:r>
          <a:endParaRPr lang="ru-RU" sz="2000" dirty="0"/>
        </a:p>
      </dgm:t>
    </dgm:pt>
    <dgm:pt modelId="{23CD22E1-6416-43A0-96CB-5BEC7E050480}" type="parTrans" cxnId="{D8B0D197-8A3C-4636-826A-35D1F4986C9F}">
      <dgm:prSet/>
      <dgm:spPr/>
      <dgm:t>
        <a:bodyPr/>
        <a:lstStyle/>
        <a:p>
          <a:endParaRPr lang="ru-RU"/>
        </a:p>
      </dgm:t>
    </dgm:pt>
    <dgm:pt modelId="{84397708-58B9-4AF7-BED2-AFDFF09EC109}" type="sibTrans" cxnId="{D8B0D197-8A3C-4636-826A-35D1F4986C9F}">
      <dgm:prSet/>
      <dgm:spPr/>
      <dgm:t>
        <a:bodyPr/>
        <a:lstStyle/>
        <a:p>
          <a:endParaRPr lang="ru-RU"/>
        </a:p>
      </dgm:t>
    </dgm:pt>
    <dgm:pt modelId="{0A1D1A8A-DC7F-4592-A54F-15931BB48239}">
      <dgm:prSet phldrT="[Текст]" custT="1"/>
      <dgm:spPr/>
      <dgm:t>
        <a:bodyPr/>
        <a:lstStyle/>
        <a:p>
          <a:r>
            <a:rPr lang="ru-RU" sz="2000" dirty="0" smtClean="0"/>
            <a:t>25 депутатов избираются по единому избирательному округу </a:t>
          </a:r>
          <a:endParaRPr lang="ru-RU" sz="2000" dirty="0"/>
        </a:p>
      </dgm:t>
    </dgm:pt>
    <dgm:pt modelId="{7AE0FE3E-0063-4A65-B72D-82FF8DFE83B7}" type="parTrans" cxnId="{1C2A8432-EDC9-428B-AFD6-78D29EE6D626}">
      <dgm:prSet/>
      <dgm:spPr/>
      <dgm:t>
        <a:bodyPr/>
        <a:lstStyle/>
        <a:p>
          <a:endParaRPr lang="ru-RU"/>
        </a:p>
      </dgm:t>
    </dgm:pt>
    <dgm:pt modelId="{0157D17B-7517-4A68-A5CD-BF19E2330AFE}" type="sibTrans" cxnId="{1C2A8432-EDC9-428B-AFD6-78D29EE6D626}">
      <dgm:prSet/>
      <dgm:spPr/>
      <dgm:t>
        <a:bodyPr/>
        <a:lstStyle/>
        <a:p>
          <a:endParaRPr lang="ru-RU"/>
        </a:p>
      </dgm:t>
    </dgm:pt>
    <dgm:pt modelId="{34A2DDAE-5F20-4C07-BD04-A302929E3715}">
      <dgm:prSet phldrT="[Текст]" custT="1"/>
      <dgm:spPr/>
      <dgm:t>
        <a:bodyPr/>
        <a:lstStyle/>
        <a:p>
          <a:r>
            <a:rPr lang="ru-RU" sz="2000" b="0" i="0" dirty="0" smtClean="0"/>
            <a:t>Выдвижение кандидатов в составе областного списка кандидатов может быть осуществлено политическими партиями.</a:t>
          </a:r>
          <a:endParaRPr lang="ru-RU" sz="2000" dirty="0"/>
        </a:p>
      </dgm:t>
    </dgm:pt>
    <dgm:pt modelId="{CE9EDF48-3254-4A40-B214-C71D06627528}" type="parTrans" cxnId="{B1C3485F-4619-44BA-A2BE-B123D5E8CC34}">
      <dgm:prSet/>
      <dgm:spPr/>
      <dgm:t>
        <a:bodyPr/>
        <a:lstStyle/>
        <a:p>
          <a:endParaRPr lang="ru-RU"/>
        </a:p>
      </dgm:t>
    </dgm:pt>
    <dgm:pt modelId="{0448D5A0-4E16-4B3A-B680-71EC90300378}" type="sibTrans" cxnId="{B1C3485F-4619-44BA-A2BE-B123D5E8CC34}">
      <dgm:prSet/>
      <dgm:spPr/>
      <dgm:t>
        <a:bodyPr/>
        <a:lstStyle/>
        <a:p>
          <a:endParaRPr lang="ru-RU"/>
        </a:p>
      </dgm:t>
    </dgm:pt>
    <dgm:pt modelId="{C1D0F264-B8AA-4F0E-AF53-A0D9E8A8CD95}" type="pres">
      <dgm:prSet presAssocID="{B3B35C85-3484-435D-BE10-EAB4B9E6E7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E3FD5C-42DB-448D-8659-4A43492CDD6F}" type="pres">
      <dgm:prSet presAssocID="{C6F9B81F-3523-4188-865B-2126B14F39B6}" presName="hierRoot1" presStyleCnt="0"/>
      <dgm:spPr/>
    </dgm:pt>
    <dgm:pt modelId="{E010A9FE-3B37-4630-9CF8-C3B6F70B9831}" type="pres">
      <dgm:prSet presAssocID="{C6F9B81F-3523-4188-865B-2126B14F39B6}" presName="composite" presStyleCnt="0"/>
      <dgm:spPr/>
    </dgm:pt>
    <dgm:pt modelId="{027BFE0E-7A95-4DD9-9B57-976A837F9C24}" type="pres">
      <dgm:prSet presAssocID="{C6F9B81F-3523-4188-865B-2126B14F39B6}" presName="background" presStyleLbl="node0" presStyleIdx="0" presStyleCnt="1"/>
      <dgm:spPr/>
    </dgm:pt>
    <dgm:pt modelId="{CD76177E-8CDB-464B-83D0-974FBAEF014F}" type="pres">
      <dgm:prSet presAssocID="{C6F9B81F-3523-4188-865B-2126B14F39B6}" presName="text" presStyleLbl="fgAcc0" presStyleIdx="0" presStyleCnt="1" custScaleX="216675" custScaleY="62964" custLinFactNeighborX="-2325" custLinFactNeighborY="21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9354BB-DDCD-4B19-B651-B081A7EB9E6D}" type="pres">
      <dgm:prSet presAssocID="{C6F9B81F-3523-4188-865B-2126B14F39B6}" presName="hierChild2" presStyleCnt="0"/>
      <dgm:spPr/>
    </dgm:pt>
    <dgm:pt modelId="{78F8DE0F-2948-44AD-BA44-C9F165A5EE44}" type="pres">
      <dgm:prSet presAssocID="{88C6F180-0B00-4B59-BAAB-F7CB58A955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521C67-4C95-4A98-9636-A92C5D60CADD}" type="pres">
      <dgm:prSet presAssocID="{4AC173AC-381F-4305-8D4A-0538F41BA564}" presName="hierRoot2" presStyleCnt="0"/>
      <dgm:spPr/>
    </dgm:pt>
    <dgm:pt modelId="{C9792A67-06F9-4FDB-B62A-4F2419718C6F}" type="pres">
      <dgm:prSet presAssocID="{4AC173AC-381F-4305-8D4A-0538F41BA564}" presName="composite2" presStyleCnt="0"/>
      <dgm:spPr/>
    </dgm:pt>
    <dgm:pt modelId="{D99A0B51-AADF-4447-B362-F684CB95E362}" type="pres">
      <dgm:prSet presAssocID="{4AC173AC-381F-4305-8D4A-0538F41BA564}" presName="background2" presStyleLbl="node2" presStyleIdx="0" presStyleCnt="2"/>
      <dgm:spPr/>
    </dgm:pt>
    <dgm:pt modelId="{687444ED-CFE1-4F97-A006-93C26ED7B4CB}" type="pres">
      <dgm:prSet presAssocID="{4AC173AC-381F-4305-8D4A-0538F41BA564}" presName="text2" presStyleLbl="fgAcc2" presStyleIdx="0" presStyleCnt="2" custScaleX="239149" custScaleY="76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55F4A-E685-4771-BA7A-5EC8884D6B1F}" type="pres">
      <dgm:prSet presAssocID="{4AC173AC-381F-4305-8D4A-0538F41BA564}" presName="hierChild3" presStyleCnt="0"/>
      <dgm:spPr/>
    </dgm:pt>
    <dgm:pt modelId="{DB312203-AACF-4DDE-933B-9A59E9E558EA}" type="pres">
      <dgm:prSet presAssocID="{23CD22E1-6416-43A0-96CB-5BEC7E05048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1A19A42-DE85-4E9D-9EB7-BF478F79C53D}" type="pres">
      <dgm:prSet presAssocID="{592A2928-6A0E-446F-A29C-36C48FC81A15}" presName="hierRoot3" presStyleCnt="0"/>
      <dgm:spPr/>
    </dgm:pt>
    <dgm:pt modelId="{CCDED4E9-B6EF-4106-995F-A5F12A12FC6E}" type="pres">
      <dgm:prSet presAssocID="{592A2928-6A0E-446F-A29C-36C48FC81A15}" presName="composite3" presStyleCnt="0"/>
      <dgm:spPr/>
    </dgm:pt>
    <dgm:pt modelId="{6F31393F-F55A-401D-A84B-91669012544D}" type="pres">
      <dgm:prSet presAssocID="{592A2928-6A0E-446F-A29C-36C48FC81A15}" presName="background3" presStyleLbl="node3" presStyleIdx="0" presStyleCnt="2"/>
      <dgm:spPr/>
    </dgm:pt>
    <dgm:pt modelId="{70B3A3C7-B3F1-42B2-9941-B83B391E79BA}" type="pres">
      <dgm:prSet presAssocID="{592A2928-6A0E-446F-A29C-36C48FC81A15}" presName="text3" presStyleLbl="fgAcc3" presStyleIdx="0" presStyleCnt="2" custScaleX="235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EEDAE-03FB-470E-B040-ACF6C60EB2A5}" type="pres">
      <dgm:prSet presAssocID="{592A2928-6A0E-446F-A29C-36C48FC81A15}" presName="hierChild4" presStyleCnt="0"/>
      <dgm:spPr/>
    </dgm:pt>
    <dgm:pt modelId="{FA2DD000-BE12-4C1E-B4D6-85DAFB70B79C}" type="pres">
      <dgm:prSet presAssocID="{7AE0FE3E-0063-4A65-B72D-82FF8DFE83B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0565AC4-3199-4DDB-9AE6-3430C00ADB4A}" type="pres">
      <dgm:prSet presAssocID="{0A1D1A8A-DC7F-4592-A54F-15931BB48239}" presName="hierRoot2" presStyleCnt="0"/>
      <dgm:spPr/>
    </dgm:pt>
    <dgm:pt modelId="{53F30E1D-F7AF-4792-B3B4-8509DB126D51}" type="pres">
      <dgm:prSet presAssocID="{0A1D1A8A-DC7F-4592-A54F-15931BB48239}" presName="composite2" presStyleCnt="0"/>
      <dgm:spPr/>
    </dgm:pt>
    <dgm:pt modelId="{4DD8723E-50AD-4648-81F1-051970E81480}" type="pres">
      <dgm:prSet presAssocID="{0A1D1A8A-DC7F-4592-A54F-15931BB48239}" presName="background2" presStyleLbl="node2" presStyleIdx="1" presStyleCnt="2"/>
      <dgm:spPr/>
    </dgm:pt>
    <dgm:pt modelId="{AAE58CFA-D92C-4341-B92A-C3F5A10E0A0B}" type="pres">
      <dgm:prSet presAssocID="{0A1D1A8A-DC7F-4592-A54F-15931BB48239}" presName="text2" presStyleLbl="fgAcc2" presStyleIdx="1" presStyleCnt="2" custScaleX="232076" custScaleY="78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41B45-C395-45F1-AF73-641588DAAD00}" type="pres">
      <dgm:prSet presAssocID="{0A1D1A8A-DC7F-4592-A54F-15931BB48239}" presName="hierChild3" presStyleCnt="0"/>
      <dgm:spPr/>
    </dgm:pt>
    <dgm:pt modelId="{37BC822C-7657-4CB7-A0AC-893C654FEC68}" type="pres">
      <dgm:prSet presAssocID="{CE9EDF48-3254-4A40-B214-C71D0662752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96EC187-A9CF-4028-B419-5BD318960ADC}" type="pres">
      <dgm:prSet presAssocID="{34A2DDAE-5F20-4C07-BD04-A302929E3715}" presName="hierRoot3" presStyleCnt="0"/>
      <dgm:spPr/>
    </dgm:pt>
    <dgm:pt modelId="{8EEF08A7-A06B-47B4-8C23-79D6903BEA30}" type="pres">
      <dgm:prSet presAssocID="{34A2DDAE-5F20-4C07-BD04-A302929E3715}" presName="composite3" presStyleCnt="0"/>
      <dgm:spPr/>
    </dgm:pt>
    <dgm:pt modelId="{48EAAADF-5E6E-4A59-89A9-85305A9F5C5C}" type="pres">
      <dgm:prSet presAssocID="{34A2DDAE-5F20-4C07-BD04-A302929E3715}" presName="background3" presStyleLbl="node3" presStyleIdx="1" presStyleCnt="2"/>
      <dgm:spPr/>
    </dgm:pt>
    <dgm:pt modelId="{BB980300-848F-4077-A4D8-49D099AA54BB}" type="pres">
      <dgm:prSet presAssocID="{34A2DDAE-5F20-4C07-BD04-A302929E3715}" presName="text3" presStyleLbl="fgAcc3" presStyleIdx="1" presStyleCnt="2" custScaleX="231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097C1-1280-44DE-A9C4-CE034A92E903}" type="pres">
      <dgm:prSet presAssocID="{34A2DDAE-5F20-4C07-BD04-A302929E3715}" presName="hierChild4" presStyleCnt="0"/>
      <dgm:spPr/>
    </dgm:pt>
  </dgm:ptLst>
  <dgm:cxnLst>
    <dgm:cxn modelId="{AB5B1DB3-3F53-4D16-9805-53856292A6E0}" type="presOf" srcId="{4AC173AC-381F-4305-8D4A-0538F41BA564}" destId="{687444ED-CFE1-4F97-A006-93C26ED7B4CB}" srcOrd="0" destOrd="0" presId="urn:microsoft.com/office/officeart/2005/8/layout/hierarchy1"/>
    <dgm:cxn modelId="{D8B0D197-8A3C-4636-826A-35D1F4986C9F}" srcId="{4AC173AC-381F-4305-8D4A-0538F41BA564}" destId="{592A2928-6A0E-446F-A29C-36C48FC81A15}" srcOrd="0" destOrd="0" parTransId="{23CD22E1-6416-43A0-96CB-5BEC7E050480}" sibTransId="{84397708-58B9-4AF7-BED2-AFDFF09EC109}"/>
    <dgm:cxn modelId="{553DECEA-6EC0-4B95-8317-4D5059377D4C}" type="presOf" srcId="{B3B35C85-3484-435D-BE10-EAB4B9E6E7F8}" destId="{C1D0F264-B8AA-4F0E-AF53-A0D9E8A8CD95}" srcOrd="0" destOrd="0" presId="urn:microsoft.com/office/officeart/2005/8/layout/hierarchy1"/>
    <dgm:cxn modelId="{0A239B84-B586-4293-ACDA-D53D3EA4FE81}" type="presOf" srcId="{7AE0FE3E-0063-4A65-B72D-82FF8DFE83B7}" destId="{FA2DD000-BE12-4C1E-B4D6-85DAFB70B79C}" srcOrd="0" destOrd="0" presId="urn:microsoft.com/office/officeart/2005/8/layout/hierarchy1"/>
    <dgm:cxn modelId="{EC4D0255-1FF9-4A36-84CD-CB53B0FDE758}" type="presOf" srcId="{592A2928-6A0E-446F-A29C-36C48FC81A15}" destId="{70B3A3C7-B3F1-42B2-9941-B83B391E79BA}" srcOrd="0" destOrd="0" presId="urn:microsoft.com/office/officeart/2005/8/layout/hierarchy1"/>
    <dgm:cxn modelId="{276F7699-AA9E-49C4-9CC0-D3D4153A1CA8}" type="presOf" srcId="{0A1D1A8A-DC7F-4592-A54F-15931BB48239}" destId="{AAE58CFA-D92C-4341-B92A-C3F5A10E0A0B}" srcOrd="0" destOrd="0" presId="urn:microsoft.com/office/officeart/2005/8/layout/hierarchy1"/>
    <dgm:cxn modelId="{AB1EE4CF-79CF-47AD-9DB2-241952DF857B}" type="presOf" srcId="{C6F9B81F-3523-4188-865B-2126B14F39B6}" destId="{CD76177E-8CDB-464B-83D0-974FBAEF014F}" srcOrd="0" destOrd="0" presId="urn:microsoft.com/office/officeart/2005/8/layout/hierarchy1"/>
    <dgm:cxn modelId="{B1C3485F-4619-44BA-A2BE-B123D5E8CC34}" srcId="{0A1D1A8A-DC7F-4592-A54F-15931BB48239}" destId="{34A2DDAE-5F20-4C07-BD04-A302929E3715}" srcOrd="0" destOrd="0" parTransId="{CE9EDF48-3254-4A40-B214-C71D06627528}" sibTransId="{0448D5A0-4E16-4B3A-B680-71EC90300378}"/>
    <dgm:cxn modelId="{C0FFB8EE-E73D-4182-A847-6CE7C892FBE1}" type="presOf" srcId="{34A2DDAE-5F20-4C07-BD04-A302929E3715}" destId="{BB980300-848F-4077-A4D8-49D099AA54BB}" srcOrd="0" destOrd="0" presId="urn:microsoft.com/office/officeart/2005/8/layout/hierarchy1"/>
    <dgm:cxn modelId="{4416E263-06CB-44BB-B73A-6F7126B16714}" type="presOf" srcId="{CE9EDF48-3254-4A40-B214-C71D06627528}" destId="{37BC822C-7657-4CB7-A0AC-893C654FEC68}" srcOrd="0" destOrd="0" presId="urn:microsoft.com/office/officeart/2005/8/layout/hierarchy1"/>
    <dgm:cxn modelId="{53C6F44F-7E56-4BD1-9D80-AD3A79A41C9B}" srcId="{C6F9B81F-3523-4188-865B-2126B14F39B6}" destId="{4AC173AC-381F-4305-8D4A-0538F41BA564}" srcOrd="0" destOrd="0" parTransId="{88C6F180-0B00-4B59-BAAB-F7CB58A9557E}" sibTransId="{D89B3816-BCE5-4D48-80F0-1DCB51DD3D65}"/>
    <dgm:cxn modelId="{1C2A8432-EDC9-428B-AFD6-78D29EE6D626}" srcId="{C6F9B81F-3523-4188-865B-2126B14F39B6}" destId="{0A1D1A8A-DC7F-4592-A54F-15931BB48239}" srcOrd="1" destOrd="0" parTransId="{7AE0FE3E-0063-4A65-B72D-82FF8DFE83B7}" sibTransId="{0157D17B-7517-4A68-A5CD-BF19E2330AFE}"/>
    <dgm:cxn modelId="{075D0E22-EB28-48C1-9D7F-FA87C41ED35F}" srcId="{B3B35C85-3484-435D-BE10-EAB4B9E6E7F8}" destId="{C6F9B81F-3523-4188-865B-2126B14F39B6}" srcOrd="0" destOrd="0" parTransId="{A32F41AF-BEA7-4F35-A069-2157ECB3747D}" sibTransId="{C43C6F3B-ACBF-477D-AB5B-2BEAE89ACE4B}"/>
    <dgm:cxn modelId="{DD948C8E-06FA-4F6A-87B2-56209EA2E259}" type="presOf" srcId="{23CD22E1-6416-43A0-96CB-5BEC7E050480}" destId="{DB312203-AACF-4DDE-933B-9A59E9E558EA}" srcOrd="0" destOrd="0" presId="urn:microsoft.com/office/officeart/2005/8/layout/hierarchy1"/>
    <dgm:cxn modelId="{4AC83188-050A-411C-826D-0661B7B448C1}" type="presOf" srcId="{88C6F180-0B00-4B59-BAAB-F7CB58A9557E}" destId="{78F8DE0F-2948-44AD-BA44-C9F165A5EE44}" srcOrd="0" destOrd="0" presId="urn:microsoft.com/office/officeart/2005/8/layout/hierarchy1"/>
    <dgm:cxn modelId="{6A24DA94-2D0A-4E25-8213-76C2EBC8578B}" type="presParOf" srcId="{C1D0F264-B8AA-4F0E-AF53-A0D9E8A8CD95}" destId="{69E3FD5C-42DB-448D-8659-4A43492CDD6F}" srcOrd="0" destOrd="0" presId="urn:microsoft.com/office/officeart/2005/8/layout/hierarchy1"/>
    <dgm:cxn modelId="{76E42E02-A8D8-4860-899D-ECDFC15BEA29}" type="presParOf" srcId="{69E3FD5C-42DB-448D-8659-4A43492CDD6F}" destId="{E010A9FE-3B37-4630-9CF8-C3B6F70B9831}" srcOrd="0" destOrd="0" presId="urn:microsoft.com/office/officeart/2005/8/layout/hierarchy1"/>
    <dgm:cxn modelId="{4B72B9FC-B094-4331-A49F-25BB345FB998}" type="presParOf" srcId="{E010A9FE-3B37-4630-9CF8-C3B6F70B9831}" destId="{027BFE0E-7A95-4DD9-9B57-976A837F9C24}" srcOrd="0" destOrd="0" presId="urn:microsoft.com/office/officeart/2005/8/layout/hierarchy1"/>
    <dgm:cxn modelId="{EBDE1681-6077-4A61-A57C-493DF97F1464}" type="presParOf" srcId="{E010A9FE-3B37-4630-9CF8-C3B6F70B9831}" destId="{CD76177E-8CDB-464B-83D0-974FBAEF014F}" srcOrd="1" destOrd="0" presId="urn:microsoft.com/office/officeart/2005/8/layout/hierarchy1"/>
    <dgm:cxn modelId="{05A263E5-120E-4E1C-BFAA-99C976C4A4A4}" type="presParOf" srcId="{69E3FD5C-42DB-448D-8659-4A43492CDD6F}" destId="{769354BB-DDCD-4B19-B651-B081A7EB9E6D}" srcOrd="1" destOrd="0" presId="urn:microsoft.com/office/officeart/2005/8/layout/hierarchy1"/>
    <dgm:cxn modelId="{1104AEAD-6F51-4543-A570-507E66F2C449}" type="presParOf" srcId="{769354BB-DDCD-4B19-B651-B081A7EB9E6D}" destId="{78F8DE0F-2948-44AD-BA44-C9F165A5EE44}" srcOrd="0" destOrd="0" presId="urn:microsoft.com/office/officeart/2005/8/layout/hierarchy1"/>
    <dgm:cxn modelId="{3028E9A8-2FF7-4365-A5C0-2403EC630DE9}" type="presParOf" srcId="{769354BB-DDCD-4B19-B651-B081A7EB9E6D}" destId="{74521C67-4C95-4A98-9636-A92C5D60CADD}" srcOrd="1" destOrd="0" presId="urn:microsoft.com/office/officeart/2005/8/layout/hierarchy1"/>
    <dgm:cxn modelId="{8F4E7196-1DF1-40F3-BD4A-C830FA351FFA}" type="presParOf" srcId="{74521C67-4C95-4A98-9636-A92C5D60CADD}" destId="{C9792A67-06F9-4FDB-B62A-4F2419718C6F}" srcOrd="0" destOrd="0" presId="urn:microsoft.com/office/officeart/2005/8/layout/hierarchy1"/>
    <dgm:cxn modelId="{4793D39E-FB47-4FBD-8EC3-88A6063E148D}" type="presParOf" srcId="{C9792A67-06F9-4FDB-B62A-4F2419718C6F}" destId="{D99A0B51-AADF-4447-B362-F684CB95E362}" srcOrd="0" destOrd="0" presId="urn:microsoft.com/office/officeart/2005/8/layout/hierarchy1"/>
    <dgm:cxn modelId="{64C22CEF-926A-4522-82C8-C0341A0478E1}" type="presParOf" srcId="{C9792A67-06F9-4FDB-B62A-4F2419718C6F}" destId="{687444ED-CFE1-4F97-A006-93C26ED7B4CB}" srcOrd="1" destOrd="0" presId="urn:microsoft.com/office/officeart/2005/8/layout/hierarchy1"/>
    <dgm:cxn modelId="{220D84EE-ED3A-4B8F-83E6-1FC6EC44CF16}" type="presParOf" srcId="{74521C67-4C95-4A98-9636-A92C5D60CADD}" destId="{97255F4A-E685-4771-BA7A-5EC8884D6B1F}" srcOrd="1" destOrd="0" presId="urn:microsoft.com/office/officeart/2005/8/layout/hierarchy1"/>
    <dgm:cxn modelId="{DDA2F8FC-D3C3-4093-BEB2-AF0ED0E412DE}" type="presParOf" srcId="{97255F4A-E685-4771-BA7A-5EC8884D6B1F}" destId="{DB312203-AACF-4DDE-933B-9A59E9E558EA}" srcOrd="0" destOrd="0" presId="urn:microsoft.com/office/officeart/2005/8/layout/hierarchy1"/>
    <dgm:cxn modelId="{FEF481A6-F41E-4F42-9BF8-40F5CBCBC7D8}" type="presParOf" srcId="{97255F4A-E685-4771-BA7A-5EC8884D6B1F}" destId="{21A19A42-DE85-4E9D-9EB7-BF478F79C53D}" srcOrd="1" destOrd="0" presId="urn:microsoft.com/office/officeart/2005/8/layout/hierarchy1"/>
    <dgm:cxn modelId="{A33B29A8-4558-4A39-80A6-B76FA73894FB}" type="presParOf" srcId="{21A19A42-DE85-4E9D-9EB7-BF478F79C53D}" destId="{CCDED4E9-B6EF-4106-995F-A5F12A12FC6E}" srcOrd="0" destOrd="0" presId="urn:microsoft.com/office/officeart/2005/8/layout/hierarchy1"/>
    <dgm:cxn modelId="{6295A986-07BF-4AE2-921B-37F7FB752DB2}" type="presParOf" srcId="{CCDED4E9-B6EF-4106-995F-A5F12A12FC6E}" destId="{6F31393F-F55A-401D-A84B-91669012544D}" srcOrd="0" destOrd="0" presId="urn:microsoft.com/office/officeart/2005/8/layout/hierarchy1"/>
    <dgm:cxn modelId="{24902041-CDBB-4120-A8E9-6653BBDA78C7}" type="presParOf" srcId="{CCDED4E9-B6EF-4106-995F-A5F12A12FC6E}" destId="{70B3A3C7-B3F1-42B2-9941-B83B391E79BA}" srcOrd="1" destOrd="0" presId="urn:microsoft.com/office/officeart/2005/8/layout/hierarchy1"/>
    <dgm:cxn modelId="{6A99EF8B-226A-468A-9110-D85493B06B5B}" type="presParOf" srcId="{21A19A42-DE85-4E9D-9EB7-BF478F79C53D}" destId="{01CEEDAE-03FB-470E-B040-ACF6C60EB2A5}" srcOrd="1" destOrd="0" presId="urn:microsoft.com/office/officeart/2005/8/layout/hierarchy1"/>
    <dgm:cxn modelId="{C4E45673-1431-475D-B292-91FAB1681E03}" type="presParOf" srcId="{769354BB-DDCD-4B19-B651-B081A7EB9E6D}" destId="{FA2DD000-BE12-4C1E-B4D6-85DAFB70B79C}" srcOrd="2" destOrd="0" presId="urn:microsoft.com/office/officeart/2005/8/layout/hierarchy1"/>
    <dgm:cxn modelId="{62D82885-B1D1-47A1-9835-E5AF5C1CB585}" type="presParOf" srcId="{769354BB-DDCD-4B19-B651-B081A7EB9E6D}" destId="{50565AC4-3199-4DDB-9AE6-3430C00ADB4A}" srcOrd="3" destOrd="0" presId="urn:microsoft.com/office/officeart/2005/8/layout/hierarchy1"/>
    <dgm:cxn modelId="{39EFFF01-D1E6-460C-9011-904277942C64}" type="presParOf" srcId="{50565AC4-3199-4DDB-9AE6-3430C00ADB4A}" destId="{53F30E1D-F7AF-4792-B3B4-8509DB126D51}" srcOrd="0" destOrd="0" presId="urn:microsoft.com/office/officeart/2005/8/layout/hierarchy1"/>
    <dgm:cxn modelId="{DA6A3922-4D5F-44DF-8F52-4F1F47CFDB9F}" type="presParOf" srcId="{53F30E1D-F7AF-4792-B3B4-8509DB126D51}" destId="{4DD8723E-50AD-4648-81F1-051970E81480}" srcOrd="0" destOrd="0" presId="urn:microsoft.com/office/officeart/2005/8/layout/hierarchy1"/>
    <dgm:cxn modelId="{F02EB58A-5E60-472B-99CB-B51FD1BCBF1A}" type="presParOf" srcId="{53F30E1D-F7AF-4792-B3B4-8509DB126D51}" destId="{AAE58CFA-D92C-4341-B92A-C3F5A10E0A0B}" srcOrd="1" destOrd="0" presId="urn:microsoft.com/office/officeart/2005/8/layout/hierarchy1"/>
    <dgm:cxn modelId="{5EE6AE36-F313-4B38-B421-707648E19577}" type="presParOf" srcId="{50565AC4-3199-4DDB-9AE6-3430C00ADB4A}" destId="{2E741B45-C395-45F1-AF73-641588DAAD00}" srcOrd="1" destOrd="0" presId="urn:microsoft.com/office/officeart/2005/8/layout/hierarchy1"/>
    <dgm:cxn modelId="{D7228DB8-7298-4DA6-8A7A-F5C118FC8CA9}" type="presParOf" srcId="{2E741B45-C395-45F1-AF73-641588DAAD00}" destId="{37BC822C-7657-4CB7-A0AC-893C654FEC68}" srcOrd="0" destOrd="0" presId="urn:microsoft.com/office/officeart/2005/8/layout/hierarchy1"/>
    <dgm:cxn modelId="{C90ABFB9-088E-4D52-B627-EBE3E14BF7C9}" type="presParOf" srcId="{2E741B45-C395-45F1-AF73-641588DAAD00}" destId="{296EC187-A9CF-4028-B419-5BD318960ADC}" srcOrd="1" destOrd="0" presId="urn:microsoft.com/office/officeart/2005/8/layout/hierarchy1"/>
    <dgm:cxn modelId="{52C37C66-7151-441B-9294-9AB6537F8AC4}" type="presParOf" srcId="{296EC187-A9CF-4028-B419-5BD318960ADC}" destId="{8EEF08A7-A06B-47B4-8C23-79D6903BEA30}" srcOrd="0" destOrd="0" presId="urn:microsoft.com/office/officeart/2005/8/layout/hierarchy1"/>
    <dgm:cxn modelId="{5DDB9851-E6C8-40CA-B65E-07B966C622A3}" type="presParOf" srcId="{8EEF08A7-A06B-47B4-8C23-79D6903BEA30}" destId="{48EAAADF-5E6E-4A59-89A9-85305A9F5C5C}" srcOrd="0" destOrd="0" presId="urn:microsoft.com/office/officeart/2005/8/layout/hierarchy1"/>
    <dgm:cxn modelId="{494ECA50-5362-4695-BBD2-CACC74BFB1C5}" type="presParOf" srcId="{8EEF08A7-A06B-47B4-8C23-79D6903BEA30}" destId="{BB980300-848F-4077-A4D8-49D099AA54BB}" srcOrd="1" destOrd="0" presId="urn:microsoft.com/office/officeart/2005/8/layout/hierarchy1"/>
    <dgm:cxn modelId="{04BEF08E-4214-4B68-8480-CD3F58E92C57}" type="presParOf" srcId="{296EC187-A9CF-4028-B419-5BD318960ADC}" destId="{C98097C1-1280-44DE-A9C4-CE034A92E90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7D2859-6FD7-49C9-A63A-3E3FA8C7FAF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22CAE-375F-4E6D-908D-B7CAD3A2CBC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Выборы Главы области назначает Тамбовская областная Дума</a:t>
          </a:r>
          <a:endParaRPr lang="ru-RU" sz="2400" dirty="0"/>
        </a:p>
      </dgm:t>
    </dgm:pt>
    <dgm:pt modelId="{00EAA0EA-519A-46F4-A841-87C6463BEFC4}" type="parTrans" cxnId="{64BB2AA2-E404-4F68-B614-75D2D5280F11}">
      <dgm:prSet/>
      <dgm:spPr/>
      <dgm:t>
        <a:bodyPr/>
        <a:lstStyle/>
        <a:p>
          <a:endParaRPr lang="ru-RU"/>
        </a:p>
      </dgm:t>
    </dgm:pt>
    <dgm:pt modelId="{C0149413-9319-4F89-9346-9B52E8B461ED}" type="sibTrans" cxnId="{64BB2AA2-E404-4F68-B614-75D2D5280F11}">
      <dgm:prSet/>
      <dgm:spPr/>
      <dgm:t>
        <a:bodyPr/>
        <a:lstStyle/>
        <a:p>
          <a:endParaRPr lang="ru-RU"/>
        </a:p>
      </dgm:t>
    </dgm:pt>
    <dgm:pt modelId="{FF96E607-3BB4-4923-B53F-3DF3DCFF430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Выборы проводятся по единому избирательному округу, включающему в себя всю территорию области</a:t>
          </a:r>
          <a:endParaRPr lang="ru-RU" sz="2200" dirty="0">
            <a:solidFill>
              <a:schemeClr val="tx1"/>
            </a:solidFill>
          </a:endParaRPr>
        </a:p>
      </dgm:t>
    </dgm:pt>
    <dgm:pt modelId="{200EF68F-A221-4F90-A7AB-C0FD7D2BBECB}" type="parTrans" cxnId="{BC8C70E0-17DC-42B7-8339-508B963F9E09}">
      <dgm:prSet/>
      <dgm:spPr/>
      <dgm:t>
        <a:bodyPr/>
        <a:lstStyle/>
        <a:p>
          <a:endParaRPr lang="ru-RU"/>
        </a:p>
      </dgm:t>
    </dgm:pt>
    <dgm:pt modelId="{98329E6F-F7E5-4F2A-9C1B-65EA5F94E2AC}" type="sibTrans" cxnId="{BC8C70E0-17DC-42B7-8339-508B963F9E09}">
      <dgm:prSet/>
      <dgm:spPr/>
      <dgm:t>
        <a:bodyPr/>
        <a:lstStyle/>
        <a:p>
          <a:endParaRPr lang="ru-RU"/>
        </a:p>
      </dgm:t>
    </dgm:pt>
    <dgm:pt modelId="{EB01C308-A2F0-411B-BF9D-E0497D67CD2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/>
            <a:t>Кандидаты на должность главы области выдвигаются избирательными объединениями</a:t>
          </a:r>
          <a:endParaRPr lang="ru-RU" sz="2200" dirty="0"/>
        </a:p>
      </dgm:t>
    </dgm:pt>
    <dgm:pt modelId="{0C034D81-21DD-4BA8-B3C0-6BF5AE3E1267}" type="parTrans" cxnId="{B8DDA11D-1159-4454-B72B-E99343573133}">
      <dgm:prSet/>
      <dgm:spPr/>
      <dgm:t>
        <a:bodyPr/>
        <a:lstStyle/>
        <a:p>
          <a:endParaRPr lang="ru-RU"/>
        </a:p>
      </dgm:t>
    </dgm:pt>
    <dgm:pt modelId="{015B5CEB-A944-4123-AB8E-A94752955505}" type="sibTrans" cxnId="{B8DDA11D-1159-4454-B72B-E99343573133}">
      <dgm:prSet/>
      <dgm:spPr/>
      <dgm:t>
        <a:bodyPr/>
        <a:lstStyle/>
        <a:p>
          <a:endParaRPr lang="ru-RU"/>
        </a:p>
      </dgm:t>
    </dgm:pt>
    <dgm:pt modelId="{A815A3CF-D29B-46AB-81A5-2BF4C0E1B8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/>
            <a:t>Днём голосования на выборах Главы области является второе воскресенье сентября года, в котором истекает срок его полномочий</a:t>
          </a:r>
        </a:p>
      </dgm:t>
    </dgm:pt>
    <dgm:pt modelId="{D57127CC-5B5A-48EB-B121-BC067C95A0FB}" type="parTrans" cxnId="{969E6756-9FF3-49FC-BD0A-16D3374827B1}">
      <dgm:prSet/>
      <dgm:spPr/>
      <dgm:t>
        <a:bodyPr/>
        <a:lstStyle/>
        <a:p>
          <a:endParaRPr lang="ru-RU"/>
        </a:p>
      </dgm:t>
    </dgm:pt>
    <dgm:pt modelId="{62DD3163-86C6-403D-8606-37407B32C710}" type="sibTrans" cxnId="{969E6756-9FF3-49FC-BD0A-16D3374827B1}">
      <dgm:prSet/>
      <dgm:spPr/>
      <dgm:t>
        <a:bodyPr/>
        <a:lstStyle/>
        <a:p>
          <a:endParaRPr lang="ru-RU"/>
        </a:p>
      </dgm:t>
    </dgm:pt>
    <dgm:pt modelId="{E2E81CC0-2360-4DCD-A2DA-645C08B25B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200" dirty="0" smtClean="0"/>
            <a:t>Главой  области может быть избран гражданин РФ, достигший на день голосования возраста</a:t>
          </a:r>
        </a:p>
        <a:p>
          <a:r>
            <a:rPr lang="ru-RU" sz="2200" dirty="0" smtClean="0"/>
            <a:t> 30 лет</a:t>
          </a:r>
          <a:endParaRPr lang="ru-RU" sz="2200" dirty="0"/>
        </a:p>
      </dgm:t>
    </dgm:pt>
    <dgm:pt modelId="{6563015F-EA7A-426F-8808-83E79240CC5B}" type="parTrans" cxnId="{4F43768E-9DBE-484F-B069-91EFDAF1957C}">
      <dgm:prSet/>
      <dgm:spPr/>
      <dgm:t>
        <a:bodyPr/>
        <a:lstStyle/>
        <a:p>
          <a:endParaRPr lang="ru-RU"/>
        </a:p>
      </dgm:t>
    </dgm:pt>
    <dgm:pt modelId="{AA41A795-6FB2-4A7A-B6AB-6DED58F4C8D6}" type="sibTrans" cxnId="{4F43768E-9DBE-484F-B069-91EFDAF1957C}">
      <dgm:prSet/>
      <dgm:spPr/>
      <dgm:t>
        <a:bodyPr/>
        <a:lstStyle/>
        <a:p>
          <a:endParaRPr lang="ru-RU"/>
        </a:p>
      </dgm:t>
    </dgm:pt>
    <dgm:pt modelId="{C2989DBC-91DB-44D8-BAF5-B9061B71FCB8}" type="pres">
      <dgm:prSet presAssocID="{A77D2859-6FD7-49C9-A63A-3E3FA8C7FA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DBE69F-FFCC-49DC-8254-170E4F4EAEEC}" type="pres">
      <dgm:prSet presAssocID="{72D22CAE-375F-4E6D-908D-B7CAD3A2CBC7}" presName="vertOne" presStyleCnt="0"/>
      <dgm:spPr/>
    </dgm:pt>
    <dgm:pt modelId="{4F9C5F57-4E24-410C-9BC0-4162FA1147D2}" type="pres">
      <dgm:prSet presAssocID="{72D22CAE-375F-4E6D-908D-B7CAD3A2CBC7}" presName="txOne" presStyleLbl="node0" presStyleIdx="0" presStyleCnt="1" custScaleX="97509" custScaleY="15006" custLinFactNeighborX="-36" custLinFactNeighborY="11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F311A-59AC-4FE3-A0A5-7D2070FEA3BE}" type="pres">
      <dgm:prSet presAssocID="{72D22CAE-375F-4E6D-908D-B7CAD3A2CBC7}" presName="parTransOne" presStyleCnt="0"/>
      <dgm:spPr/>
    </dgm:pt>
    <dgm:pt modelId="{82B16DE7-8AAA-4547-AAE9-58889036421C}" type="pres">
      <dgm:prSet presAssocID="{72D22CAE-375F-4E6D-908D-B7CAD3A2CBC7}" presName="horzOne" presStyleCnt="0"/>
      <dgm:spPr/>
    </dgm:pt>
    <dgm:pt modelId="{775BED4B-4C90-4AE6-A578-724097E4442D}" type="pres">
      <dgm:prSet presAssocID="{FF96E607-3BB4-4923-B53F-3DF3DCFF430D}" presName="vertTwo" presStyleCnt="0"/>
      <dgm:spPr/>
    </dgm:pt>
    <dgm:pt modelId="{5CAE26C9-3D5D-42F7-A34A-21B3200FFE83}" type="pres">
      <dgm:prSet presAssocID="{FF96E607-3BB4-4923-B53F-3DF3DCFF430D}" presName="txTwo" presStyleLbl="node2" presStyleIdx="0" presStyleCnt="2" custScaleX="98959" custScaleY="15967" custLinFactNeighborX="1155" custLinFactNeighborY="-56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B8A19-CF6F-4107-9AC1-B1FC2BA2BC9B}" type="pres">
      <dgm:prSet presAssocID="{FF96E607-3BB4-4923-B53F-3DF3DCFF430D}" presName="parTransTwo" presStyleCnt="0"/>
      <dgm:spPr/>
    </dgm:pt>
    <dgm:pt modelId="{C1AA22BA-2CD5-4062-92D5-325902B1A64D}" type="pres">
      <dgm:prSet presAssocID="{FF96E607-3BB4-4923-B53F-3DF3DCFF430D}" presName="horzTwo" presStyleCnt="0"/>
      <dgm:spPr/>
    </dgm:pt>
    <dgm:pt modelId="{F77504B8-CB3D-403D-9CE0-AE11FE1DE345}" type="pres">
      <dgm:prSet presAssocID="{EB01C308-A2F0-411B-BF9D-E0497D67CD23}" presName="vertThree" presStyleCnt="0"/>
      <dgm:spPr/>
    </dgm:pt>
    <dgm:pt modelId="{ACCB90CA-0EFB-42C6-9EA1-6F73B2326DC7}" type="pres">
      <dgm:prSet presAssocID="{EB01C308-A2F0-411B-BF9D-E0497D67CD23}" presName="txThree" presStyleLbl="node3" presStyleIdx="0" presStyleCnt="2" custScaleY="37962" custLinFactX="63647" custLinFactNeighborX="100000" custLinFactNeighborY="-17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7A58E-5AC9-434E-B34C-556414A5846E}" type="pres">
      <dgm:prSet presAssocID="{EB01C308-A2F0-411B-BF9D-E0497D67CD23}" presName="horzThree" presStyleCnt="0"/>
      <dgm:spPr/>
    </dgm:pt>
    <dgm:pt modelId="{70182DB6-F31A-4816-AA6E-0AEBCCF1D6ED}" type="pres">
      <dgm:prSet presAssocID="{015B5CEB-A944-4123-AB8E-A94752955505}" presName="sibSpaceThree" presStyleCnt="0"/>
      <dgm:spPr/>
    </dgm:pt>
    <dgm:pt modelId="{216B5F74-DF29-41A0-ABAC-7AF6E30683FB}" type="pres">
      <dgm:prSet presAssocID="{A815A3CF-D29B-46AB-81A5-2BF4C0E1B82D}" presName="vertThree" presStyleCnt="0"/>
      <dgm:spPr/>
    </dgm:pt>
    <dgm:pt modelId="{69E9BD97-8AEB-4446-8AAF-D5E75CF0AAC1}" type="pres">
      <dgm:prSet presAssocID="{A815A3CF-D29B-46AB-81A5-2BF4C0E1B82D}" presName="txThree" presStyleLbl="node3" presStyleIdx="1" presStyleCnt="2" custScaleX="154380" custScaleY="37165" custLinFactNeighborX="-98657" custLinFactNeighborY="-17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30E817-1534-4D62-A570-0C6E198D7978}" type="pres">
      <dgm:prSet presAssocID="{A815A3CF-D29B-46AB-81A5-2BF4C0E1B82D}" presName="horzThree" presStyleCnt="0"/>
      <dgm:spPr/>
    </dgm:pt>
    <dgm:pt modelId="{05689A86-7D86-4530-94BA-8BFD1166EB87}" type="pres">
      <dgm:prSet presAssocID="{98329E6F-F7E5-4F2A-9C1B-65EA5F94E2AC}" presName="sibSpaceTwo" presStyleCnt="0"/>
      <dgm:spPr/>
    </dgm:pt>
    <dgm:pt modelId="{2BB9A44D-6A58-4916-BBDC-B356A078E4C1}" type="pres">
      <dgm:prSet presAssocID="{E2E81CC0-2360-4DCD-A2DA-645C08B25B86}" presName="vertTwo" presStyleCnt="0"/>
      <dgm:spPr/>
    </dgm:pt>
    <dgm:pt modelId="{E5BE3631-9460-43F8-A075-782996014AF6}" type="pres">
      <dgm:prSet presAssocID="{E2E81CC0-2360-4DCD-A2DA-645C08B25B86}" presName="txTwo" presStyleLbl="node2" presStyleIdx="1" presStyleCnt="2" custScaleX="121359" custScaleY="44982" custLinFactNeighborX="-17" custLinFactNeighborY="-6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B66AF-A51F-458E-AA60-8C6FBF6129AA}" type="pres">
      <dgm:prSet presAssocID="{E2E81CC0-2360-4DCD-A2DA-645C08B25B86}" presName="horzTwo" presStyleCnt="0"/>
      <dgm:spPr/>
    </dgm:pt>
  </dgm:ptLst>
  <dgm:cxnLst>
    <dgm:cxn modelId="{969E6756-9FF3-49FC-BD0A-16D3374827B1}" srcId="{FF96E607-3BB4-4923-B53F-3DF3DCFF430D}" destId="{A815A3CF-D29B-46AB-81A5-2BF4C0E1B82D}" srcOrd="1" destOrd="0" parTransId="{D57127CC-5B5A-48EB-B121-BC067C95A0FB}" sibTransId="{62DD3163-86C6-403D-8606-37407B32C710}"/>
    <dgm:cxn modelId="{64BB2AA2-E404-4F68-B614-75D2D5280F11}" srcId="{A77D2859-6FD7-49C9-A63A-3E3FA8C7FAF9}" destId="{72D22CAE-375F-4E6D-908D-B7CAD3A2CBC7}" srcOrd="0" destOrd="0" parTransId="{00EAA0EA-519A-46F4-A841-87C6463BEFC4}" sibTransId="{C0149413-9319-4F89-9346-9B52E8B461ED}"/>
    <dgm:cxn modelId="{43D48549-2E21-475B-BFB2-153A8EB1653C}" type="presOf" srcId="{E2E81CC0-2360-4DCD-A2DA-645C08B25B86}" destId="{E5BE3631-9460-43F8-A075-782996014AF6}" srcOrd="0" destOrd="0" presId="urn:microsoft.com/office/officeart/2005/8/layout/hierarchy4"/>
    <dgm:cxn modelId="{C7CCAD53-D207-4A3F-9187-F028C6054CCA}" type="presOf" srcId="{72D22CAE-375F-4E6D-908D-B7CAD3A2CBC7}" destId="{4F9C5F57-4E24-410C-9BC0-4162FA1147D2}" srcOrd="0" destOrd="0" presId="urn:microsoft.com/office/officeart/2005/8/layout/hierarchy4"/>
    <dgm:cxn modelId="{7B5AD433-11AF-4C2C-89E9-AF90FD5C9FE5}" type="presOf" srcId="{A77D2859-6FD7-49C9-A63A-3E3FA8C7FAF9}" destId="{C2989DBC-91DB-44D8-BAF5-B9061B71FCB8}" srcOrd="0" destOrd="0" presId="urn:microsoft.com/office/officeart/2005/8/layout/hierarchy4"/>
    <dgm:cxn modelId="{4F43768E-9DBE-484F-B069-91EFDAF1957C}" srcId="{72D22CAE-375F-4E6D-908D-B7CAD3A2CBC7}" destId="{E2E81CC0-2360-4DCD-A2DA-645C08B25B86}" srcOrd="1" destOrd="0" parTransId="{6563015F-EA7A-426F-8808-83E79240CC5B}" sibTransId="{AA41A795-6FB2-4A7A-B6AB-6DED58F4C8D6}"/>
    <dgm:cxn modelId="{8DAC6442-F20C-4C77-92A6-D407673AB09A}" type="presOf" srcId="{FF96E607-3BB4-4923-B53F-3DF3DCFF430D}" destId="{5CAE26C9-3D5D-42F7-A34A-21B3200FFE83}" srcOrd="0" destOrd="0" presId="urn:microsoft.com/office/officeart/2005/8/layout/hierarchy4"/>
    <dgm:cxn modelId="{BC8C70E0-17DC-42B7-8339-508B963F9E09}" srcId="{72D22CAE-375F-4E6D-908D-B7CAD3A2CBC7}" destId="{FF96E607-3BB4-4923-B53F-3DF3DCFF430D}" srcOrd="0" destOrd="0" parTransId="{200EF68F-A221-4F90-A7AB-C0FD7D2BBECB}" sibTransId="{98329E6F-F7E5-4F2A-9C1B-65EA5F94E2AC}"/>
    <dgm:cxn modelId="{C573C749-9B67-4C6D-AF97-2443374324DE}" type="presOf" srcId="{EB01C308-A2F0-411B-BF9D-E0497D67CD23}" destId="{ACCB90CA-0EFB-42C6-9EA1-6F73B2326DC7}" srcOrd="0" destOrd="0" presId="urn:microsoft.com/office/officeart/2005/8/layout/hierarchy4"/>
    <dgm:cxn modelId="{E52E2B1B-60C4-4D8F-8CC2-7F879F0628A5}" type="presOf" srcId="{A815A3CF-D29B-46AB-81A5-2BF4C0E1B82D}" destId="{69E9BD97-8AEB-4446-8AAF-D5E75CF0AAC1}" srcOrd="0" destOrd="0" presId="urn:microsoft.com/office/officeart/2005/8/layout/hierarchy4"/>
    <dgm:cxn modelId="{B8DDA11D-1159-4454-B72B-E99343573133}" srcId="{FF96E607-3BB4-4923-B53F-3DF3DCFF430D}" destId="{EB01C308-A2F0-411B-BF9D-E0497D67CD23}" srcOrd="0" destOrd="0" parTransId="{0C034D81-21DD-4BA8-B3C0-6BF5AE3E1267}" sibTransId="{015B5CEB-A944-4123-AB8E-A94752955505}"/>
    <dgm:cxn modelId="{8950B043-B7DF-47A4-929C-EB4A6FB42BAB}" type="presParOf" srcId="{C2989DBC-91DB-44D8-BAF5-B9061B71FCB8}" destId="{69DBE69F-FFCC-49DC-8254-170E4F4EAEEC}" srcOrd="0" destOrd="0" presId="urn:microsoft.com/office/officeart/2005/8/layout/hierarchy4"/>
    <dgm:cxn modelId="{CAD99AB4-5EC7-4067-8FF1-3703E95EC1E0}" type="presParOf" srcId="{69DBE69F-FFCC-49DC-8254-170E4F4EAEEC}" destId="{4F9C5F57-4E24-410C-9BC0-4162FA1147D2}" srcOrd="0" destOrd="0" presId="urn:microsoft.com/office/officeart/2005/8/layout/hierarchy4"/>
    <dgm:cxn modelId="{1536A47B-A887-4DD8-9D54-939A8BF6CDF0}" type="presParOf" srcId="{69DBE69F-FFCC-49DC-8254-170E4F4EAEEC}" destId="{C36F311A-59AC-4FE3-A0A5-7D2070FEA3BE}" srcOrd="1" destOrd="0" presId="urn:microsoft.com/office/officeart/2005/8/layout/hierarchy4"/>
    <dgm:cxn modelId="{0DACFC10-4BCD-4893-9877-7EBB14FF9861}" type="presParOf" srcId="{69DBE69F-FFCC-49DC-8254-170E4F4EAEEC}" destId="{82B16DE7-8AAA-4547-AAE9-58889036421C}" srcOrd="2" destOrd="0" presId="urn:microsoft.com/office/officeart/2005/8/layout/hierarchy4"/>
    <dgm:cxn modelId="{3B1F72E6-3786-4402-844C-7DB1B13E70AF}" type="presParOf" srcId="{82B16DE7-8AAA-4547-AAE9-58889036421C}" destId="{775BED4B-4C90-4AE6-A578-724097E4442D}" srcOrd="0" destOrd="0" presId="urn:microsoft.com/office/officeart/2005/8/layout/hierarchy4"/>
    <dgm:cxn modelId="{6B92356E-D455-44DB-AAA7-EC1BAF78DB69}" type="presParOf" srcId="{775BED4B-4C90-4AE6-A578-724097E4442D}" destId="{5CAE26C9-3D5D-42F7-A34A-21B3200FFE83}" srcOrd="0" destOrd="0" presId="urn:microsoft.com/office/officeart/2005/8/layout/hierarchy4"/>
    <dgm:cxn modelId="{6534ADB5-7E55-44C9-81D4-F2853F32B410}" type="presParOf" srcId="{775BED4B-4C90-4AE6-A578-724097E4442D}" destId="{E93B8A19-CF6F-4107-9AC1-B1FC2BA2BC9B}" srcOrd="1" destOrd="0" presId="urn:microsoft.com/office/officeart/2005/8/layout/hierarchy4"/>
    <dgm:cxn modelId="{5332568C-9354-44EB-BB40-6E058BEE0ABE}" type="presParOf" srcId="{775BED4B-4C90-4AE6-A578-724097E4442D}" destId="{C1AA22BA-2CD5-4062-92D5-325902B1A64D}" srcOrd="2" destOrd="0" presId="urn:microsoft.com/office/officeart/2005/8/layout/hierarchy4"/>
    <dgm:cxn modelId="{65EDDB04-6693-4523-9919-27C474E6D22F}" type="presParOf" srcId="{C1AA22BA-2CD5-4062-92D5-325902B1A64D}" destId="{F77504B8-CB3D-403D-9CE0-AE11FE1DE345}" srcOrd="0" destOrd="0" presId="urn:microsoft.com/office/officeart/2005/8/layout/hierarchy4"/>
    <dgm:cxn modelId="{CB1C7C8D-5FC4-4EE8-B65A-EFAC8DA13490}" type="presParOf" srcId="{F77504B8-CB3D-403D-9CE0-AE11FE1DE345}" destId="{ACCB90CA-0EFB-42C6-9EA1-6F73B2326DC7}" srcOrd="0" destOrd="0" presId="urn:microsoft.com/office/officeart/2005/8/layout/hierarchy4"/>
    <dgm:cxn modelId="{6ABDF135-DD3A-41C3-BEAE-01F6F314A61F}" type="presParOf" srcId="{F77504B8-CB3D-403D-9CE0-AE11FE1DE345}" destId="{C947A58E-5AC9-434E-B34C-556414A5846E}" srcOrd="1" destOrd="0" presId="urn:microsoft.com/office/officeart/2005/8/layout/hierarchy4"/>
    <dgm:cxn modelId="{FE262EBF-0D7D-425D-B9B8-72A71622DE12}" type="presParOf" srcId="{C1AA22BA-2CD5-4062-92D5-325902B1A64D}" destId="{70182DB6-F31A-4816-AA6E-0AEBCCF1D6ED}" srcOrd="1" destOrd="0" presId="urn:microsoft.com/office/officeart/2005/8/layout/hierarchy4"/>
    <dgm:cxn modelId="{2A95F9CA-FDD6-4E08-BDCC-13B81B0E8182}" type="presParOf" srcId="{C1AA22BA-2CD5-4062-92D5-325902B1A64D}" destId="{216B5F74-DF29-41A0-ABAC-7AF6E30683FB}" srcOrd="2" destOrd="0" presId="urn:microsoft.com/office/officeart/2005/8/layout/hierarchy4"/>
    <dgm:cxn modelId="{B7837AFC-A81F-4A73-82F9-C2653F81E312}" type="presParOf" srcId="{216B5F74-DF29-41A0-ABAC-7AF6E30683FB}" destId="{69E9BD97-8AEB-4446-8AAF-D5E75CF0AAC1}" srcOrd="0" destOrd="0" presId="urn:microsoft.com/office/officeart/2005/8/layout/hierarchy4"/>
    <dgm:cxn modelId="{9941AC18-2730-45A4-97E9-FF7B5895E5C9}" type="presParOf" srcId="{216B5F74-DF29-41A0-ABAC-7AF6E30683FB}" destId="{3D30E817-1534-4D62-A570-0C6E198D7978}" srcOrd="1" destOrd="0" presId="urn:microsoft.com/office/officeart/2005/8/layout/hierarchy4"/>
    <dgm:cxn modelId="{DEC30D24-2BAF-4A3B-871B-4B7F1BDEB5A2}" type="presParOf" srcId="{82B16DE7-8AAA-4547-AAE9-58889036421C}" destId="{05689A86-7D86-4530-94BA-8BFD1166EB87}" srcOrd="1" destOrd="0" presId="urn:microsoft.com/office/officeart/2005/8/layout/hierarchy4"/>
    <dgm:cxn modelId="{3A95E158-2CB3-4685-B6F5-566620F82100}" type="presParOf" srcId="{82B16DE7-8AAA-4547-AAE9-58889036421C}" destId="{2BB9A44D-6A58-4916-BBDC-B356A078E4C1}" srcOrd="2" destOrd="0" presId="urn:microsoft.com/office/officeart/2005/8/layout/hierarchy4"/>
    <dgm:cxn modelId="{FC92C8E3-ABF0-46AE-B66B-03145954D6EB}" type="presParOf" srcId="{2BB9A44D-6A58-4916-BBDC-B356A078E4C1}" destId="{E5BE3631-9460-43F8-A075-782996014AF6}" srcOrd="0" destOrd="0" presId="urn:microsoft.com/office/officeart/2005/8/layout/hierarchy4"/>
    <dgm:cxn modelId="{FE805DAF-953A-4043-A278-3C56B87DA685}" type="presParOf" srcId="{2BB9A44D-6A58-4916-BBDC-B356A078E4C1}" destId="{944B66AF-A51F-458E-AA60-8C6FBF6129AA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C886F-0B6D-4A57-BF56-D2FEC2A73E2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7E65A-CB1A-4ED6-882A-864443FA1A06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Избирательное право</a:t>
          </a:r>
          <a:endParaRPr lang="ru-RU" sz="3600" b="1" dirty="0"/>
        </a:p>
      </dgm:t>
    </dgm:pt>
    <dgm:pt modelId="{4C5A144A-1CCD-46FC-A314-45CA874E714E}" type="parTrans" cxnId="{36F40CAC-580D-4346-80EC-CC652DF837D6}">
      <dgm:prSet/>
      <dgm:spPr/>
      <dgm:t>
        <a:bodyPr/>
        <a:lstStyle/>
        <a:p>
          <a:pPr algn="ctr"/>
          <a:endParaRPr lang="ru-RU"/>
        </a:p>
      </dgm:t>
    </dgm:pt>
    <dgm:pt modelId="{915B0C27-C6A1-4860-BC87-E4A17BC49D25}" type="sibTrans" cxnId="{36F40CAC-580D-4346-80EC-CC652DF837D6}">
      <dgm:prSet/>
      <dgm:spPr/>
      <dgm:t>
        <a:bodyPr/>
        <a:lstStyle/>
        <a:p>
          <a:pPr algn="ctr"/>
          <a:endParaRPr lang="ru-RU"/>
        </a:p>
      </dgm:t>
    </dgm:pt>
    <dgm:pt modelId="{3B8E999C-6A9F-4058-B668-5CB1777A87C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Активное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 избирательное право</a:t>
          </a:r>
          <a:endParaRPr lang="ru-RU" sz="2800" dirty="0"/>
        </a:p>
      </dgm:t>
    </dgm:pt>
    <dgm:pt modelId="{66400ED4-444B-4ACA-BC1F-48EA8DE8288F}" type="parTrans" cxnId="{3DDC87A2-5777-4C1C-92E3-2F2046723757}">
      <dgm:prSet/>
      <dgm:spPr/>
      <dgm:t>
        <a:bodyPr/>
        <a:lstStyle/>
        <a:p>
          <a:pPr algn="ctr"/>
          <a:endParaRPr lang="ru-RU"/>
        </a:p>
      </dgm:t>
    </dgm:pt>
    <dgm:pt modelId="{E896D93D-EE71-4E05-8073-F0E7E6FC2C26}" type="sibTrans" cxnId="{3DDC87A2-5777-4C1C-92E3-2F2046723757}">
      <dgm:prSet/>
      <dgm:spPr/>
      <dgm:t>
        <a:bodyPr/>
        <a:lstStyle/>
        <a:p>
          <a:pPr algn="ctr"/>
          <a:endParaRPr lang="ru-RU"/>
        </a:p>
      </dgm:t>
    </dgm:pt>
    <dgm:pt modelId="{03FC2D45-6870-4A39-B8B7-F1AF9F222521}">
      <dgm:prSet phldrT="[Текст]" custT="1"/>
      <dgm:spPr/>
      <dgm:t>
        <a:bodyPr/>
        <a:lstStyle/>
        <a:p>
          <a:pPr algn="ctr"/>
          <a:r>
            <a:rPr lang="ru-RU" sz="2000" b="0" dirty="0" smtClean="0"/>
            <a:t>Право граждан Российской Федерации избирать в органы государственной власти и органы местного самоуправления</a:t>
          </a:r>
          <a:endParaRPr lang="ru-RU" sz="2000" dirty="0"/>
        </a:p>
      </dgm:t>
    </dgm:pt>
    <dgm:pt modelId="{F4B50F6B-2425-4C95-B3A4-2D60C95AC073}" type="parTrans" cxnId="{F4C0851F-862E-4F81-9D4B-D1B00163D07A}">
      <dgm:prSet/>
      <dgm:spPr/>
      <dgm:t>
        <a:bodyPr/>
        <a:lstStyle/>
        <a:p>
          <a:pPr algn="ctr"/>
          <a:endParaRPr lang="ru-RU"/>
        </a:p>
      </dgm:t>
    </dgm:pt>
    <dgm:pt modelId="{F6B51254-7599-4B0D-BE8D-97AE24C72371}" type="sibTrans" cxnId="{F4C0851F-862E-4F81-9D4B-D1B00163D07A}">
      <dgm:prSet/>
      <dgm:spPr/>
      <dgm:t>
        <a:bodyPr/>
        <a:lstStyle/>
        <a:p>
          <a:pPr algn="ctr"/>
          <a:endParaRPr lang="ru-RU"/>
        </a:p>
      </dgm:t>
    </dgm:pt>
    <dgm:pt modelId="{E46D739E-D33B-4F3D-AE1F-59B1B2C8E40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Пассивное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 избирательное право</a:t>
          </a:r>
          <a:endParaRPr lang="ru-RU" sz="2800" dirty="0"/>
        </a:p>
      </dgm:t>
    </dgm:pt>
    <dgm:pt modelId="{F442F620-EDB6-4DFD-ABE1-F662B995D60D}" type="parTrans" cxnId="{9D3176B7-8CE0-47DF-97CA-9750C7070B96}">
      <dgm:prSet/>
      <dgm:spPr/>
      <dgm:t>
        <a:bodyPr/>
        <a:lstStyle/>
        <a:p>
          <a:pPr algn="ctr"/>
          <a:endParaRPr lang="ru-RU"/>
        </a:p>
      </dgm:t>
    </dgm:pt>
    <dgm:pt modelId="{B5FC514B-E5C6-4D7A-B031-777003455739}" type="sibTrans" cxnId="{9D3176B7-8CE0-47DF-97CA-9750C7070B96}">
      <dgm:prSet/>
      <dgm:spPr/>
      <dgm:t>
        <a:bodyPr/>
        <a:lstStyle/>
        <a:p>
          <a:pPr algn="ctr"/>
          <a:endParaRPr lang="ru-RU"/>
        </a:p>
      </dgm:t>
    </dgm:pt>
    <dgm:pt modelId="{F76A5CD4-E7E0-4121-B6AC-4A89211BBAD6}">
      <dgm:prSet custT="1"/>
      <dgm:spPr/>
      <dgm:t>
        <a:bodyPr/>
        <a:lstStyle/>
        <a:p>
          <a:pPr algn="ctr"/>
          <a:r>
            <a:rPr lang="ru-RU" sz="2000" dirty="0" smtClean="0"/>
            <a:t>Право граждан Российской Федерации быть избранными в органы государственной власти и органы местного самоуправления</a:t>
          </a:r>
          <a:endParaRPr lang="ru-RU" sz="2000" dirty="0"/>
        </a:p>
      </dgm:t>
    </dgm:pt>
    <dgm:pt modelId="{CDAC9245-1376-449D-9CF1-8AF2539D4647}" type="parTrans" cxnId="{EE10E794-E007-4A86-BDB1-31A04966F311}">
      <dgm:prSet/>
      <dgm:spPr/>
      <dgm:t>
        <a:bodyPr/>
        <a:lstStyle/>
        <a:p>
          <a:pPr algn="ctr"/>
          <a:endParaRPr lang="ru-RU"/>
        </a:p>
      </dgm:t>
    </dgm:pt>
    <dgm:pt modelId="{FC97453C-3A52-4E41-A881-34FDFED02CC7}" type="sibTrans" cxnId="{EE10E794-E007-4A86-BDB1-31A04966F311}">
      <dgm:prSet/>
      <dgm:spPr/>
      <dgm:t>
        <a:bodyPr/>
        <a:lstStyle/>
        <a:p>
          <a:pPr algn="ctr"/>
          <a:endParaRPr lang="ru-RU"/>
        </a:p>
      </dgm:t>
    </dgm:pt>
    <dgm:pt modelId="{D3251ED9-0316-4088-A085-33198EF0108F}">
      <dgm:prSet custT="1"/>
      <dgm:spPr/>
      <dgm:t>
        <a:bodyPr/>
        <a:lstStyle/>
        <a:p>
          <a:pPr algn="ctr"/>
          <a:r>
            <a:rPr lang="ru-RU" sz="1800" dirty="0" smtClean="0"/>
            <a:t>Граждане Российской Федерации, достигшие возраста, установленного законом</a:t>
          </a:r>
          <a:endParaRPr lang="ru-RU" sz="1800" dirty="0"/>
        </a:p>
      </dgm:t>
    </dgm:pt>
    <dgm:pt modelId="{2D1C4D13-1CC6-45A0-B3A9-A0329740CF91}" type="parTrans" cxnId="{096BD661-664E-4EEA-A438-772FA47F4896}">
      <dgm:prSet/>
      <dgm:spPr/>
      <dgm:t>
        <a:bodyPr/>
        <a:lstStyle/>
        <a:p>
          <a:pPr algn="ctr"/>
          <a:endParaRPr lang="ru-RU"/>
        </a:p>
      </dgm:t>
    </dgm:pt>
    <dgm:pt modelId="{B8387437-FAAA-4C6C-8839-8892131EF261}" type="sibTrans" cxnId="{096BD661-664E-4EEA-A438-772FA47F4896}">
      <dgm:prSet/>
      <dgm:spPr/>
      <dgm:t>
        <a:bodyPr/>
        <a:lstStyle/>
        <a:p>
          <a:pPr algn="ctr"/>
          <a:endParaRPr lang="ru-RU"/>
        </a:p>
      </dgm:t>
    </dgm:pt>
    <dgm:pt modelId="{CDB5B482-4119-46A9-B980-CFD7535ADBFF}">
      <dgm:prSet custT="1"/>
      <dgm:spPr/>
      <dgm:t>
        <a:bodyPr/>
        <a:lstStyle/>
        <a:p>
          <a:pPr algn="ctr"/>
          <a:r>
            <a:rPr lang="ru-RU" sz="1800" dirty="0" smtClean="0"/>
            <a:t>Граждане Российской Федерации, достигшие на день голосования 18 лет </a:t>
          </a:r>
          <a:endParaRPr lang="ru-RU" sz="1800" dirty="0"/>
        </a:p>
      </dgm:t>
    </dgm:pt>
    <dgm:pt modelId="{475F5ED8-0A79-4283-A10A-2E43C2B88720}" type="parTrans" cxnId="{90AFEA83-3B1C-4AE1-B8CE-61743645C77F}">
      <dgm:prSet/>
      <dgm:spPr/>
      <dgm:t>
        <a:bodyPr/>
        <a:lstStyle/>
        <a:p>
          <a:pPr algn="ctr"/>
          <a:endParaRPr lang="ru-RU"/>
        </a:p>
      </dgm:t>
    </dgm:pt>
    <dgm:pt modelId="{663EE66A-DD6B-43FF-B674-26652BD58CC8}" type="sibTrans" cxnId="{90AFEA83-3B1C-4AE1-B8CE-61743645C77F}">
      <dgm:prSet/>
      <dgm:spPr/>
      <dgm:t>
        <a:bodyPr/>
        <a:lstStyle/>
        <a:p>
          <a:pPr algn="ctr"/>
          <a:endParaRPr lang="ru-RU"/>
        </a:p>
      </dgm:t>
    </dgm:pt>
    <dgm:pt modelId="{0BB76108-3864-4CCA-913B-740DEF688B2F}" type="pres">
      <dgm:prSet presAssocID="{6E1C886F-0B6D-4A57-BF56-D2FEC2A73E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DA32F0-48DF-4CD9-9C9B-EFC51B3CA060}" type="pres">
      <dgm:prSet presAssocID="{14B7E65A-CB1A-4ED6-882A-864443FA1A06}" presName="hierRoot1" presStyleCnt="0"/>
      <dgm:spPr/>
    </dgm:pt>
    <dgm:pt modelId="{52915020-4E8C-4B9E-BF93-A9616B8DB781}" type="pres">
      <dgm:prSet presAssocID="{14B7E65A-CB1A-4ED6-882A-864443FA1A06}" presName="composite" presStyleCnt="0"/>
      <dgm:spPr/>
    </dgm:pt>
    <dgm:pt modelId="{CCB6E431-593D-4F0E-9EC2-1A2ECF333C29}" type="pres">
      <dgm:prSet presAssocID="{14B7E65A-CB1A-4ED6-882A-864443FA1A06}" presName="background" presStyleLbl="node0" presStyleIdx="0" presStyleCnt="1"/>
      <dgm:spPr/>
    </dgm:pt>
    <dgm:pt modelId="{5D1F5349-E02B-444D-9889-0F4C6ED28189}" type="pres">
      <dgm:prSet presAssocID="{14B7E65A-CB1A-4ED6-882A-864443FA1A06}" presName="text" presStyleLbl="fgAcc0" presStyleIdx="0" presStyleCnt="1" custScaleX="504098" custScaleY="98681" custLinFactNeighborX="23044" custLinFactNeighborY="-16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04417-0917-4E53-BDD7-1A9881DE879A}" type="pres">
      <dgm:prSet presAssocID="{14B7E65A-CB1A-4ED6-882A-864443FA1A06}" presName="hierChild2" presStyleCnt="0"/>
      <dgm:spPr/>
    </dgm:pt>
    <dgm:pt modelId="{22BB322C-AC18-4599-BDF5-3CE6B9441F3A}" type="pres">
      <dgm:prSet presAssocID="{66400ED4-444B-4ACA-BC1F-48EA8DE8288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B42AC46-131F-47DF-A180-EC5B8919E2C2}" type="pres">
      <dgm:prSet presAssocID="{3B8E999C-6A9F-4058-B668-5CB1777A87CB}" presName="hierRoot2" presStyleCnt="0"/>
      <dgm:spPr/>
    </dgm:pt>
    <dgm:pt modelId="{E147DC4B-18DA-47A9-A4DA-54B8BA6F3CA5}" type="pres">
      <dgm:prSet presAssocID="{3B8E999C-6A9F-4058-B668-5CB1777A87CB}" presName="composite2" presStyleCnt="0"/>
      <dgm:spPr/>
    </dgm:pt>
    <dgm:pt modelId="{016C22C9-38AA-40E8-9CA7-05AB92F67F10}" type="pres">
      <dgm:prSet presAssocID="{3B8E999C-6A9F-4058-B668-5CB1777A87CB}" presName="background2" presStyleLbl="node2" presStyleIdx="0" presStyleCnt="2"/>
      <dgm:spPr/>
    </dgm:pt>
    <dgm:pt modelId="{4715E1C2-B60C-4610-A547-0864761FDC69}" type="pres">
      <dgm:prSet presAssocID="{3B8E999C-6A9F-4058-B668-5CB1777A87CB}" presName="text2" presStyleLbl="fgAcc2" presStyleIdx="0" presStyleCnt="2" custScaleX="322055" custScaleY="134040" custLinFactNeighborX="-95153" custLinFactNeighborY="-4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BC82C-4ADD-4978-A97F-099D1940BFB5}" type="pres">
      <dgm:prSet presAssocID="{3B8E999C-6A9F-4058-B668-5CB1777A87CB}" presName="hierChild3" presStyleCnt="0"/>
      <dgm:spPr/>
    </dgm:pt>
    <dgm:pt modelId="{72A4AE2B-A6F8-4B72-9E8D-9A7392BC62F2}" type="pres">
      <dgm:prSet presAssocID="{F4B50F6B-2425-4C95-B3A4-2D60C95AC07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B4FB194-3536-4D66-B2F1-67CB8ACE0955}" type="pres">
      <dgm:prSet presAssocID="{03FC2D45-6870-4A39-B8B7-F1AF9F222521}" presName="hierRoot3" presStyleCnt="0"/>
      <dgm:spPr/>
    </dgm:pt>
    <dgm:pt modelId="{FB27D513-253F-4757-B664-9EA286786B9C}" type="pres">
      <dgm:prSet presAssocID="{03FC2D45-6870-4A39-B8B7-F1AF9F222521}" presName="composite3" presStyleCnt="0"/>
      <dgm:spPr/>
    </dgm:pt>
    <dgm:pt modelId="{38C626AE-FEE0-439F-9201-251C76443E4F}" type="pres">
      <dgm:prSet presAssocID="{03FC2D45-6870-4A39-B8B7-F1AF9F222521}" presName="background3" presStyleLbl="node3" presStyleIdx="0" presStyleCnt="2"/>
      <dgm:spPr/>
    </dgm:pt>
    <dgm:pt modelId="{8B3ECA8D-FB3F-4D1F-B8E8-1B8E2088CD01}" type="pres">
      <dgm:prSet presAssocID="{03FC2D45-6870-4A39-B8B7-F1AF9F222521}" presName="text3" presStyleLbl="fgAcc3" presStyleIdx="0" presStyleCnt="2" custScaleX="356783" custScaleY="190410" custLinFactNeighborX="-46382" custLinFactNeighborY="-2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49371-26ED-48F6-99C7-65FE72CB1BDA}" type="pres">
      <dgm:prSet presAssocID="{03FC2D45-6870-4A39-B8B7-F1AF9F222521}" presName="hierChild4" presStyleCnt="0"/>
      <dgm:spPr/>
    </dgm:pt>
    <dgm:pt modelId="{D5FD727D-F010-4A53-BDAB-798659C7F562}" type="pres">
      <dgm:prSet presAssocID="{475F5ED8-0A79-4283-A10A-2E43C2B88720}" presName="Name23" presStyleLbl="parChTrans1D4" presStyleIdx="0" presStyleCnt="2"/>
      <dgm:spPr/>
      <dgm:t>
        <a:bodyPr/>
        <a:lstStyle/>
        <a:p>
          <a:endParaRPr lang="ru-RU"/>
        </a:p>
      </dgm:t>
    </dgm:pt>
    <dgm:pt modelId="{BF9D0657-DE15-43E9-B629-94137386C58B}" type="pres">
      <dgm:prSet presAssocID="{CDB5B482-4119-46A9-B980-CFD7535ADBFF}" presName="hierRoot4" presStyleCnt="0"/>
      <dgm:spPr/>
    </dgm:pt>
    <dgm:pt modelId="{7B2F1B18-05C5-48F4-B15F-873473DD9FFF}" type="pres">
      <dgm:prSet presAssocID="{CDB5B482-4119-46A9-B980-CFD7535ADBFF}" presName="composite4" presStyleCnt="0"/>
      <dgm:spPr/>
    </dgm:pt>
    <dgm:pt modelId="{159A6738-13C5-49B6-B302-A2CA9F023BE6}" type="pres">
      <dgm:prSet presAssocID="{CDB5B482-4119-46A9-B980-CFD7535ADBFF}" presName="background4" presStyleLbl="node4" presStyleIdx="0" presStyleCnt="2"/>
      <dgm:spPr/>
    </dgm:pt>
    <dgm:pt modelId="{B14409C8-0132-4412-B005-A3CFC4968AB1}" type="pres">
      <dgm:prSet presAssocID="{CDB5B482-4119-46A9-B980-CFD7535ADBFF}" presName="text4" presStyleLbl="fgAcc4" presStyleIdx="0" presStyleCnt="2" custScaleX="294634" custScaleY="132347" custLinFactNeighborX="21684" custLinFactNeighborY="-8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9569D-5318-48DF-8189-D350B325A554}" type="pres">
      <dgm:prSet presAssocID="{CDB5B482-4119-46A9-B980-CFD7535ADBFF}" presName="hierChild5" presStyleCnt="0"/>
      <dgm:spPr/>
    </dgm:pt>
    <dgm:pt modelId="{F9A0332A-B1B0-4515-A4B5-17DC879C8D99}" type="pres">
      <dgm:prSet presAssocID="{F442F620-EDB6-4DFD-ABE1-F662B995D60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F82E00E-8939-4646-9477-8C51C0E360BB}" type="pres">
      <dgm:prSet presAssocID="{E46D739E-D33B-4F3D-AE1F-59B1B2C8E400}" presName="hierRoot2" presStyleCnt="0"/>
      <dgm:spPr/>
    </dgm:pt>
    <dgm:pt modelId="{861E9A2B-FD10-497D-B383-27F8E01897A0}" type="pres">
      <dgm:prSet presAssocID="{E46D739E-D33B-4F3D-AE1F-59B1B2C8E400}" presName="composite2" presStyleCnt="0"/>
      <dgm:spPr/>
    </dgm:pt>
    <dgm:pt modelId="{57A1F2A1-CD53-449E-91FC-B95C9E84A462}" type="pres">
      <dgm:prSet presAssocID="{E46D739E-D33B-4F3D-AE1F-59B1B2C8E400}" presName="background2" presStyleLbl="node2" presStyleIdx="1" presStyleCnt="2"/>
      <dgm:spPr/>
    </dgm:pt>
    <dgm:pt modelId="{9DBB9EF0-1B3C-4A81-BE51-E88FEB18525D}" type="pres">
      <dgm:prSet presAssocID="{E46D739E-D33B-4F3D-AE1F-59B1B2C8E400}" presName="text2" presStyleLbl="fgAcc2" presStyleIdx="1" presStyleCnt="2" custScaleX="321947" custScaleY="150154" custLinFactNeighborX="95422" custLinFactNeighborY="-5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0EC45-6B1E-4457-8B22-19BDE07EBD0E}" type="pres">
      <dgm:prSet presAssocID="{E46D739E-D33B-4F3D-AE1F-59B1B2C8E400}" presName="hierChild3" presStyleCnt="0"/>
      <dgm:spPr/>
    </dgm:pt>
    <dgm:pt modelId="{86F0CAA6-D72B-4588-883B-F3227BEAE68A}" type="pres">
      <dgm:prSet presAssocID="{CDAC9245-1376-449D-9CF1-8AF2539D464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CCD026D-D24F-4136-8A32-221B3FE3AED4}" type="pres">
      <dgm:prSet presAssocID="{F76A5CD4-E7E0-4121-B6AC-4A89211BBAD6}" presName="hierRoot3" presStyleCnt="0"/>
      <dgm:spPr/>
    </dgm:pt>
    <dgm:pt modelId="{A3A17F47-268A-4BBA-91F1-1B8E11653187}" type="pres">
      <dgm:prSet presAssocID="{F76A5CD4-E7E0-4121-B6AC-4A89211BBAD6}" presName="composite3" presStyleCnt="0"/>
      <dgm:spPr/>
    </dgm:pt>
    <dgm:pt modelId="{8D5376E4-0442-4899-935D-96217FAA33C4}" type="pres">
      <dgm:prSet presAssocID="{F76A5CD4-E7E0-4121-B6AC-4A89211BBAD6}" presName="background3" presStyleLbl="node3" presStyleIdx="1" presStyleCnt="2"/>
      <dgm:spPr/>
    </dgm:pt>
    <dgm:pt modelId="{50C52479-C7DB-46B4-AD15-ED90EDDB82BC}" type="pres">
      <dgm:prSet presAssocID="{F76A5CD4-E7E0-4121-B6AC-4A89211BBAD6}" presName="text3" presStyleLbl="fgAcc3" presStyleIdx="1" presStyleCnt="2" custScaleX="367030" custScaleY="193299" custLinFactNeighborX="53026" custLinFactNeighborY="-1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EA44B-EFB2-408E-888F-C681292A59F1}" type="pres">
      <dgm:prSet presAssocID="{F76A5CD4-E7E0-4121-B6AC-4A89211BBAD6}" presName="hierChild4" presStyleCnt="0"/>
      <dgm:spPr/>
    </dgm:pt>
    <dgm:pt modelId="{1773BF9B-6E5E-49C5-8C3E-FE5CB50019F1}" type="pres">
      <dgm:prSet presAssocID="{2D1C4D13-1CC6-45A0-B3A9-A0329740CF91}" presName="Name23" presStyleLbl="parChTrans1D4" presStyleIdx="1" presStyleCnt="2"/>
      <dgm:spPr/>
      <dgm:t>
        <a:bodyPr/>
        <a:lstStyle/>
        <a:p>
          <a:endParaRPr lang="ru-RU"/>
        </a:p>
      </dgm:t>
    </dgm:pt>
    <dgm:pt modelId="{06F54731-86DB-443D-9E15-5EFC33F0DDED}" type="pres">
      <dgm:prSet presAssocID="{D3251ED9-0316-4088-A085-33198EF0108F}" presName="hierRoot4" presStyleCnt="0"/>
      <dgm:spPr/>
    </dgm:pt>
    <dgm:pt modelId="{23783D74-1AE0-43E1-9B2F-A51BE1CE55BB}" type="pres">
      <dgm:prSet presAssocID="{D3251ED9-0316-4088-A085-33198EF0108F}" presName="composite4" presStyleCnt="0"/>
      <dgm:spPr/>
    </dgm:pt>
    <dgm:pt modelId="{BC50A650-4CFA-41CD-848B-E8D332CB504D}" type="pres">
      <dgm:prSet presAssocID="{D3251ED9-0316-4088-A085-33198EF0108F}" presName="background4" presStyleLbl="node4" presStyleIdx="1" presStyleCnt="2"/>
      <dgm:spPr/>
    </dgm:pt>
    <dgm:pt modelId="{CA734AE1-CA2D-4E42-B960-7DE2A2B6DCA8}" type="pres">
      <dgm:prSet presAssocID="{D3251ED9-0316-4088-A085-33198EF0108F}" presName="text4" presStyleLbl="fgAcc4" presStyleIdx="1" presStyleCnt="2" custScaleX="330106" custScaleY="116743" custLinFactNeighborX="2551" custLinFactNeighborY="-19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5C43C-567D-4200-A244-BC10233BAF87}" type="pres">
      <dgm:prSet presAssocID="{D3251ED9-0316-4088-A085-33198EF0108F}" presName="hierChild5" presStyleCnt="0"/>
      <dgm:spPr/>
    </dgm:pt>
  </dgm:ptLst>
  <dgm:cxnLst>
    <dgm:cxn modelId="{F4C0851F-862E-4F81-9D4B-D1B00163D07A}" srcId="{3B8E999C-6A9F-4058-B668-5CB1777A87CB}" destId="{03FC2D45-6870-4A39-B8B7-F1AF9F222521}" srcOrd="0" destOrd="0" parTransId="{F4B50F6B-2425-4C95-B3A4-2D60C95AC073}" sibTransId="{F6B51254-7599-4B0D-BE8D-97AE24C72371}"/>
    <dgm:cxn modelId="{53BA26AD-5A54-453E-9909-F19B4DD6C806}" type="presOf" srcId="{D3251ED9-0316-4088-A085-33198EF0108F}" destId="{CA734AE1-CA2D-4E42-B960-7DE2A2B6DCA8}" srcOrd="0" destOrd="0" presId="urn:microsoft.com/office/officeart/2005/8/layout/hierarchy1"/>
    <dgm:cxn modelId="{965AE5FE-BB98-43FB-97CF-76D74550D2A1}" type="presOf" srcId="{F76A5CD4-E7E0-4121-B6AC-4A89211BBAD6}" destId="{50C52479-C7DB-46B4-AD15-ED90EDDB82BC}" srcOrd="0" destOrd="0" presId="urn:microsoft.com/office/officeart/2005/8/layout/hierarchy1"/>
    <dgm:cxn modelId="{F473919A-EA46-40AD-BB19-01A88EE1ABC7}" type="presOf" srcId="{14B7E65A-CB1A-4ED6-882A-864443FA1A06}" destId="{5D1F5349-E02B-444D-9889-0F4C6ED28189}" srcOrd="0" destOrd="0" presId="urn:microsoft.com/office/officeart/2005/8/layout/hierarchy1"/>
    <dgm:cxn modelId="{3DDC87A2-5777-4C1C-92E3-2F2046723757}" srcId="{14B7E65A-CB1A-4ED6-882A-864443FA1A06}" destId="{3B8E999C-6A9F-4058-B668-5CB1777A87CB}" srcOrd="0" destOrd="0" parTransId="{66400ED4-444B-4ACA-BC1F-48EA8DE8288F}" sibTransId="{E896D93D-EE71-4E05-8073-F0E7E6FC2C26}"/>
    <dgm:cxn modelId="{36F40CAC-580D-4346-80EC-CC652DF837D6}" srcId="{6E1C886F-0B6D-4A57-BF56-D2FEC2A73E23}" destId="{14B7E65A-CB1A-4ED6-882A-864443FA1A06}" srcOrd="0" destOrd="0" parTransId="{4C5A144A-1CCD-46FC-A314-45CA874E714E}" sibTransId="{915B0C27-C6A1-4860-BC87-E4A17BC49D25}"/>
    <dgm:cxn modelId="{EDA8D943-EDFA-4CD3-A715-4480FE4E7DB2}" type="presOf" srcId="{475F5ED8-0A79-4283-A10A-2E43C2B88720}" destId="{D5FD727D-F010-4A53-BDAB-798659C7F562}" srcOrd="0" destOrd="0" presId="urn:microsoft.com/office/officeart/2005/8/layout/hierarchy1"/>
    <dgm:cxn modelId="{77AE6A0C-0753-4369-9403-2445CEED5884}" type="presOf" srcId="{CDB5B482-4119-46A9-B980-CFD7535ADBFF}" destId="{B14409C8-0132-4412-B005-A3CFC4968AB1}" srcOrd="0" destOrd="0" presId="urn:microsoft.com/office/officeart/2005/8/layout/hierarchy1"/>
    <dgm:cxn modelId="{223BDE39-5245-4E47-A4DB-0E347F369635}" type="presOf" srcId="{E46D739E-D33B-4F3D-AE1F-59B1B2C8E400}" destId="{9DBB9EF0-1B3C-4A81-BE51-E88FEB18525D}" srcOrd="0" destOrd="0" presId="urn:microsoft.com/office/officeart/2005/8/layout/hierarchy1"/>
    <dgm:cxn modelId="{90AFEA83-3B1C-4AE1-B8CE-61743645C77F}" srcId="{03FC2D45-6870-4A39-B8B7-F1AF9F222521}" destId="{CDB5B482-4119-46A9-B980-CFD7535ADBFF}" srcOrd="0" destOrd="0" parTransId="{475F5ED8-0A79-4283-A10A-2E43C2B88720}" sibTransId="{663EE66A-DD6B-43FF-B674-26652BD58CC8}"/>
    <dgm:cxn modelId="{9D3176B7-8CE0-47DF-97CA-9750C7070B96}" srcId="{14B7E65A-CB1A-4ED6-882A-864443FA1A06}" destId="{E46D739E-D33B-4F3D-AE1F-59B1B2C8E400}" srcOrd="1" destOrd="0" parTransId="{F442F620-EDB6-4DFD-ABE1-F662B995D60D}" sibTransId="{B5FC514B-E5C6-4D7A-B031-777003455739}"/>
    <dgm:cxn modelId="{0B6EDBAC-4249-420B-94EF-846696AAA101}" type="presOf" srcId="{66400ED4-444B-4ACA-BC1F-48EA8DE8288F}" destId="{22BB322C-AC18-4599-BDF5-3CE6B9441F3A}" srcOrd="0" destOrd="0" presId="urn:microsoft.com/office/officeart/2005/8/layout/hierarchy1"/>
    <dgm:cxn modelId="{0DBF984D-8431-4F08-870D-7AE003E5DB01}" type="presOf" srcId="{CDAC9245-1376-449D-9CF1-8AF2539D4647}" destId="{86F0CAA6-D72B-4588-883B-F3227BEAE68A}" srcOrd="0" destOrd="0" presId="urn:microsoft.com/office/officeart/2005/8/layout/hierarchy1"/>
    <dgm:cxn modelId="{EE10E794-E007-4A86-BDB1-31A04966F311}" srcId="{E46D739E-D33B-4F3D-AE1F-59B1B2C8E400}" destId="{F76A5CD4-E7E0-4121-B6AC-4A89211BBAD6}" srcOrd="0" destOrd="0" parTransId="{CDAC9245-1376-449D-9CF1-8AF2539D4647}" sibTransId="{FC97453C-3A52-4E41-A881-34FDFED02CC7}"/>
    <dgm:cxn modelId="{C56D6DA1-6624-4534-9C7C-3975E3766BFF}" type="presOf" srcId="{2D1C4D13-1CC6-45A0-B3A9-A0329740CF91}" destId="{1773BF9B-6E5E-49C5-8C3E-FE5CB50019F1}" srcOrd="0" destOrd="0" presId="urn:microsoft.com/office/officeart/2005/8/layout/hierarchy1"/>
    <dgm:cxn modelId="{C266F8AA-37C9-4844-9F70-FFC806F2F7C6}" type="presOf" srcId="{03FC2D45-6870-4A39-B8B7-F1AF9F222521}" destId="{8B3ECA8D-FB3F-4D1F-B8E8-1B8E2088CD01}" srcOrd="0" destOrd="0" presId="urn:microsoft.com/office/officeart/2005/8/layout/hierarchy1"/>
    <dgm:cxn modelId="{C733CC6B-2CC1-4A50-81E0-C5CC73B68A3F}" type="presOf" srcId="{F4B50F6B-2425-4C95-B3A4-2D60C95AC073}" destId="{72A4AE2B-A6F8-4B72-9E8D-9A7392BC62F2}" srcOrd="0" destOrd="0" presId="urn:microsoft.com/office/officeart/2005/8/layout/hierarchy1"/>
    <dgm:cxn modelId="{4EF73414-C1B2-4C5E-B438-804B23C3F4AE}" type="presOf" srcId="{6E1C886F-0B6D-4A57-BF56-D2FEC2A73E23}" destId="{0BB76108-3864-4CCA-913B-740DEF688B2F}" srcOrd="0" destOrd="0" presId="urn:microsoft.com/office/officeart/2005/8/layout/hierarchy1"/>
    <dgm:cxn modelId="{ED20FD5A-9404-4C60-95EC-01069E849F46}" type="presOf" srcId="{F442F620-EDB6-4DFD-ABE1-F662B995D60D}" destId="{F9A0332A-B1B0-4515-A4B5-17DC879C8D99}" srcOrd="0" destOrd="0" presId="urn:microsoft.com/office/officeart/2005/8/layout/hierarchy1"/>
    <dgm:cxn modelId="{C5283E6C-F2C9-43BD-9291-0067B29F63AD}" type="presOf" srcId="{3B8E999C-6A9F-4058-B668-5CB1777A87CB}" destId="{4715E1C2-B60C-4610-A547-0864761FDC69}" srcOrd="0" destOrd="0" presId="urn:microsoft.com/office/officeart/2005/8/layout/hierarchy1"/>
    <dgm:cxn modelId="{096BD661-664E-4EEA-A438-772FA47F4896}" srcId="{F76A5CD4-E7E0-4121-B6AC-4A89211BBAD6}" destId="{D3251ED9-0316-4088-A085-33198EF0108F}" srcOrd="0" destOrd="0" parTransId="{2D1C4D13-1CC6-45A0-B3A9-A0329740CF91}" sibTransId="{B8387437-FAAA-4C6C-8839-8892131EF261}"/>
    <dgm:cxn modelId="{C947D37C-1067-4F91-8F00-FA0834684005}" type="presParOf" srcId="{0BB76108-3864-4CCA-913B-740DEF688B2F}" destId="{A4DA32F0-48DF-4CD9-9C9B-EFC51B3CA060}" srcOrd="0" destOrd="0" presId="urn:microsoft.com/office/officeart/2005/8/layout/hierarchy1"/>
    <dgm:cxn modelId="{3F2988F5-DA66-4680-A88A-72D1E699AC81}" type="presParOf" srcId="{A4DA32F0-48DF-4CD9-9C9B-EFC51B3CA060}" destId="{52915020-4E8C-4B9E-BF93-A9616B8DB781}" srcOrd="0" destOrd="0" presId="urn:microsoft.com/office/officeart/2005/8/layout/hierarchy1"/>
    <dgm:cxn modelId="{94663BF7-541A-4A56-A6BC-B99E32D634CE}" type="presParOf" srcId="{52915020-4E8C-4B9E-BF93-A9616B8DB781}" destId="{CCB6E431-593D-4F0E-9EC2-1A2ECF333C29}" srcOrd="0" destOrd="0" presId="urn:microsoft.com/office/officeart/2005/8/layout/hierarchy1"/>
    <dgm:cxn modelId="{3BB72BAD-8429-4500-A1EE-565D5E43AEEE}" type="presParOf" srcId="{52915020-4E8C-4B9E-BF93-A9616B8DB781}" destId="{5D1F5349-E02B-444D-9889-0F4C6ED28189}" srcOrd="1" destOrd="0" presId="urn:microsoft.com/office/officeart/2005/8/layout/hierarchy1"/>
    <dgm:cxn modelId="{FCF5F67E-9DD5-4821-8F88-790C6E03D838}" type="presParOf" srcId="{A4DA32F0-48DF-4CD9-9C9B-EFC51B3CA060}" destId="{99104417-0917-4E53-BDD7-1A9881DE879A}" srcOrd="1" destOrd="0" presId="urn:microsoft.com/office/officeart/2005/8/layout/hierarchy1"/>
    <dgm:cxn modelId="{C6B4E304-A7EB-43BD-8EB4-5ADED258C241}" type="presParOf" srcId="{99104417-0917-4E53-BDD7-1A9881DE879A}" destId="{22BB322C-AC18-4599-BDF5-3CE6B9441F3A}" srcOrd="0" destOrd="0" presId="urn:microsoft.com/office/officeart/2005/8/layout/hierarchy1"/>
    <dgm:cxn modelId="{4C69DE53-0DE1-40EA-B794-D8C0946D57E1}" type="presParOf" srcId="{99104417-0917-4E53-BDD7-1A9881DE879A}" destId="{5B42AC46-131F-47DF-A180-EC5B8919E2C2}" srcOrd="1" destOrd="0" presId="urn:microsoft.com/office/officeart/2005/8/layout/hierarchy1"/>
    <dgm:cxn modelId="{26DE2775-3FD4-4194-BB52-CDAF6E28B423}" type="presParOf" srcId="{5B42AC46-131F-47DF-A180-EC5B8919E2C2}" destId="{E147DC4B-18DA-47A9-A4DA-54B8BA6F3CA5}" srcOrd="0" destOrd="0" presId="urn:microsoft.com/office/officeart/2005/8/layout/hierarchy1"/>
    <dgm:cxn modelId="{7CCE87E4-A502-4644-BC2A-29B03C571897}" type="presParOf" srcId="{E147DC4B-18DA-47A9-A4DA-54B8BA6F3CA5}" destId="{016C22C9-38AA-40E8-9CA7-05AB92F67F10}" srcOrd="0" destOrd="0" presId="urn:microsoft.com/office/officeart/2005/8/layout/hierarchy1"/>
    <dgm:cxn modelId="{DB6D1170-7B5E-4420-8E9D-36F740717888}" type="presParOf" srcId="{E147DC4B-18DA-47A9-A4DA-54B8BA6F3CA5}" destId="{4715E1C2-B60C-4610-A547-0864761FDC69}" srcOrd="1" destOrd="0" presId="urn:microsoft.com/office/officeart/2005/8/layout/hierarchy1"/>
    <dgm:cxn modelId="{85B6754F-A02F-444D-90A9-61E8D00D8966}" type="presParOf" srcId="{5B42AC46-131F-47DF-A180-EC5B8919E2C2}" destId="{06DBC82C-4ADD-4978-A97F-099D1940BFB5}" srcOrd="1" destOrd="0" presId="urn:microsoft.com/office/officeart/2005/8/layout/hierarchy1"/>
    <dgm:cxn modelId="{F01109AD-B07A-4080-81FB-E8D7D016CCEC}" type="presParOf" srcId="{06DBC82C-4ADD-4978-A97F-099D1940BFB5}" destId="{72A4AE2B-A6F8-4B72-9E8D-9A7392BC62F2}" srcOrd="0" destOrd="0" presId="urn:microsoft.com/office/officeart/2005/8/layout/hierarchy1"/>
    <dgm:cxn modelId="{A8819CD0-C018-4917-BEBA-D7A4C7386C66}" type="presParOf" srcId="{06DBC82C-4ADD-4978-A97F-099D1940BFB5}" destId="{EB4FB194-3536-4D66-B2F1-67CB8ACE0955}" srcOrd="1" destOrd="0" presId="urn:microsoft.com/office/officeart/2005/8/layout/hierarchy1"/>
    <dgm:cxn modelId="{D01AEE5E-91B1-4F2B-913E-793F897EE65D}" type="presParOf" srcId="{EB4FB194-3536-4D66-B2F1-67CB8ACE0955}" destId="{FB27D513-253F-4757-B664-9EA286786B9C}" srcOrd="0" destOrd="0" presId="urn:microsoft.com/office/officeart/2005/8/layout/hierarchy1"/>
    <dgm:cxn modelId="{57CEB08E-A0FA-4416-A1EC-DE83477697A8}" type="presParOf" srcId="{FB27D513-253F-4757-B664-9EA286786B9C}" destId="{38C626AE-FEE0-439F-9201-251C76443E4F}" srcOrd="0" destOrd="0" presId="urn:microsoft.com/office/officeart/2005/8/layout/hierarchy1"/>
    <dgm:cxn modelId="{0351E927-DF51-4777-9E2E-82D2406574B7}" type="presParOf" srcId="{FB27D513-253F-4757-B664-9EA286786B9C}" destId="{8B3ECA8D-FB3F-4D1F-B8E8-1B8E2088CD01}" srcOrd="1" destOrd="0" presId="urn:microsoft.com/office/officeart/2005/8/layout/hierarchy1"/>
    <dgm:cxn modelId="{552F98FE-DDAC-4F5B-9638-86E86F29F7DE}" type="presParOf" srcId="{EB4FB194-3536-4D66-B2F1-67CB8ACE0955}" destId="{DA349371-26ED-48F6-99C7-65FE72CB1BDA}" srcOrd="1" destOrd="0" presId="urn:microsoft.com/office/officeart/2005/8/layout/hierarchy1"/>
    <dgm:cxn modelId="{31D8593A-34F5-40D1-8656-197FD28BE54A}" type="presParOf" srcId="{DA349371-26ED-48F6-99C7-65FE72CB1BDA}" destId="{D5FD727D-F010-4A53-BDAB-798659C7F562}" srcOrd="0" destOrd="0" presId="urn:microsoft.com/office/officeart/2005/8/layout/hierarchy1"/>
    <dgm:cxn modelId="{07806DC7-2ED2-490F-8899-1A144153B492}" type="presParOf" srcId="{DA349371-26ED-48F6-99C7-65FE72CB1BDA}" destId="{BF9D0657-DE15-43E9-B629-94137386C58B}" srcOrd="1" destOrd="0" presId="urn:microsoft.com/office/officeart/2005/8/layout/hierarchy1"/>
    <dgm:cxn modelId="{6D26CCE9-7B0D-49F2-80C1-A4C339532C86}" type="presParOf" srcId="{BF9D0657-DE15-43E9-B629-94137386C58B}" destId="{7B2F1B18-05C5-48F4-B15F-873473DD9FFF}" srcOrd="0" destOrd="0" presId="urn:microsoft.com/office/officeart/2005/8/layout/hierarchy1"/>
    <dgm:cxn modelId="{30475674-E607-43C8-A78D-18550CCA9E6F}" type="presParOf" srcId="{7B2F1B18-05C5-48F4-B15F-873473DD9FFF}" destId="{159A6738-13C5-49B6-B302-A2CA9F023BE6}" srcOrd="0" destOrd="0" presId="urn:microsoft.com/office/officeart/2005/8/layout/hierarchy1"/>
    <dgm:cxn modelId="{EEBC56AF-0290-436E-AAB7-749A4FAAC4FA}" type="presParOf" srcId="{7B2F1B18-05C5-48F4-B15F-873473DD9FFF}" destId="{B14409C8-0132-4412-B005-A3CFC4968AB1}" srcOrd="1" destOrd="0" presId="urn:microsoft.com/office/officeart/2005/8/layout/hierarchy1"/>
    <dgm:cxn modelId="{481BFB78-D0AE-4233-AF7D-048CB7DD80AD}" type="presParOf" srcId="{BF9D0657-DE15-43E9-B629-94137386C58B}" destId="{1D89569D-5318-48DF-8189-D350B325A554}" srcOrd="1" destOrd="0" presId="urn:microsoft.com/office/officeart/2005/8/layout/hierarchy1"/>
    <dgm:cxn modelId="{B19B319A-2667-4959-8148-68B503A83489}" type="presParOf" srcId="{99104417-0917-4E53-BDD7-1A9881DE879A}" destId="{F9A0332A-B1B0-4515-A4B5-17DC879C8D99}" srcOrd="2" destOrd="0" presId="urn:microsoft.com/office/officeart/2005/8/layout/hierarchy1"/>
    <dgm:cxn modelId="{CA452D8F-4DA6-4163-A909-C6F5A681C452}" type="presParOf" srcId="{99104417-0917-4E53-BDD7-1A9881DE879A}" destId="{8F82E00E-8939-4646-9477-8C51C0E360BB}" srcOrd="3" destOrd="0" presId="urn:microsoft.com/office/officeart/2005/8/layout/hierarchy1"/>
    <dgm:cxn modelId="{9F79F8C7-C795-4019-8456-C11EBA5DD636}" type="presParOf" srcId="{8F82E00E-8939-4646-9477-8C51C0E360BB}" destId="{861E9A2B-FD10-497D-B383-27F8E01897A0}" srcOrd="0" destOrd="0" presId="urn:microsoft.com/office/officeart/2005/8/layout/hierarchy1"/>
    <dgm:cxn modelId="{513B7847-439E-47A4-B70A-80F108FEE2C2}" type="presParOf" srcId="{861E9A2B-FD10-497D-B383-27F8E01897A0}" destId="{57A1F2A1-CD53-449E-91FC-B95C9E84A462}" srcOrd="0" destOrd="0" presId="urn:microsoft.com/office/officeart/2005/8/layout/hierarchy1"/>
    <dgm:cxn modelId="{030AD92C-79F7-45B6-83E3-3003BFEB8862}" type="presParOf" srcId="{861E9A2B-FD10-497D-B383-27F8E01897A0}" destId="{9DBB9EF0-1B3C-4A81-BE51-E88FEB18525D}" srcOrd="1" destOrd="0" presId="urn:microsoft.com/office/officeart/2005/8/layout/hierarchy1"/>
    <dgm:cxn modelId="{3F5AF3CC-C406-4FDD-A544-B35E4949ECB4}" type="presParOf" srcId="{8F82E00E-8939-4646-9477-8C51C0E360BB}" destId="{6530EC45-6B1E-4457-8B22-19BDE07EBD0E}" srcOrd="1" destOrd="0" presId="urn:microsoft.com/office/officeart/2005/8/layout/hierarchy1"/>
    <dgm:cxn modelId="{4C520A73-863C-401E-8E47-DCB6E4439396}" type="presParOf" srcId="{6530EC45-6B1E-4457-8B22-19BDE07EBD0E}" destId="{86F0CAA6-D72B-4588-883B-F3227BEAE68A}" srcOrd="0" destOrd="0" presId="urn:microsoft.com/office/officeart/2005/8/layout/hierarchy1"/>
    <dgm:cxn modelId="{B0476C71-8B70-4B79-B4E9-74C5E78CAFF7}" type="presParOf" srcId="{6530EC45-6B1E-4457-8B22-19BDE07EBD0E}" destId="{0CCD026D-D24F-4136-8A32-221B3FE3AED4}" srcOrd="1" destOrd="0" presId="urn:microsoft.com/office/officeart/2005/8/layout/hierarchy1"/>
    <dgm:cxn modelId="{03837CCF-68CE-48FD-8F60-C9E4DCFB4125}" type="presParOf" srcId="{0CCD026D-D24F-4136-8A32-221B3FE3AED4}" destId="{A3A17F47-268A-4BBA-91F1-1B8E11653187}" srcOrd="0" destOrd="0" presId="urn:microsoft.com/office/officeart/2005/8/layout/hierarchy1"/>
    <dgm:cxn modelId="{95CA3E0B-C7B4-4CC7-B574-68D0B6600800}" type="presParOf" srcId="{A3A17F47-268A-4BBA-91F1-1B8E11653187}" destId="{8D5376E4-0442-4899-935D-96217FAA33C4}" srcOrd="0" destOrd="0" presId="urn:microsoft.com/office/officeart/2005/8/layout/hierarchy1"/>
    <dgm:cxn modelId="{123CE42F-524B-4BF0-A115-BA0DF33F8520}" type="presParOf" srcId="{A3A17F47-268A-4BBA-91F1-1B8E11653187}" destId="{50C52479-C7DB-46B4-AD15-ED90EDDB82BC}" srcOrd="1" destOrd="0" presId="urn:microsoft.com/office/officeart/2005/8/layout/hierarchy1"/>
    <dgm:cxn modelId="{3D6CC211-93EA-4FF3-8FD1-67250BF8EFDF}" type="presParOf" srcId="{0CCD026D-D24F-4136-8A32-221B3FE3AED4}" destId="{FB1EA44B-EFB2-408E-888F-C681292A59F1}" srcOrd="1" destOrd="0" presId="urn:microsoft.com/office/officeart/2005/8/layout/hierarchy1"/>
    <dgm:cxn modelId="{758F00F1-07A0-48FB-998D-8DF6537B766E}" type="presParOf" srcId="{FB1EA44B-EFB2-408E-888F-C681292A59F1}" destId="{1773BF9B-6E5E-49C5-8C3E-FE5CB50019F1}" srcOrd="0" destOrd="0" presId="urn:microsoft.com/office/officeart/2005/8/layout/hierarchy1"/>
    <dgm:cxn modelId="{55158EAF-2CC8-447B-B16F-820A1B04F6D6}" type="presParOf" srcId="{FB1EA44B-EFB2-408E-888F-C681292A59F1}" destId="{06F54731-86DB-443D-9E15-5EFC33F0DDED}" srcOrd="1" destOrd="0" presId="urn:microsoft.com/office/officeart/2005/8/layout/hierarchy1"/>
    <dgm:cxn modelId="{280F05D5-6762-4E96-9C55-5BF5D9CED2F9}" type="presParOf" srcId="{06F54731-86DB-443D-9E15-5EFC33F0DDED}" destId="{23783D74-1AE0-43E1-9B2F-A51BE1CE55BB}" srcOrd="0" destOrd="0" presId="urn:microsoft.com/office/officeart/2005/8/layout/hierarchy1"/>
    <dgm:cxn modelId="{6811B07B-D61F-4795-92B7-C574E969683C}" type="presParOf" srcId="{23783D74-1AE0-43E1-9B2F-A51BE1CE55BB}" destId="{BC50A650-4CFA-41CD-848B-E8D332CB504D}" srcOrd="0" destOrd="0" presId="urn:microsoft.com/office/officeart/2005/8/layout/hierarchy1"/>
    <dgm:cxn modelId="{49E0D41B-BE52-491E-AD58-65E26A39BC2E}" type="presParOf" srcId="{23783D74-1AE0-43E1-9B2F-A51BE1CE55BB}" destId="{CA734AE1-CA2D-4E42-B960-7DE2A2B6DCA8}" srcOrd="1" destOrd="0" presId="urn:microsoft.com/office/officeart/2005/8/layout/hierarchy1"/>
    <dgm:cxn modelId="{84E5F32C-DAC3-4CE3-9C9C-B30B48474F1B}" type="presParOf" srcId="{06F54731-86DB-443D-9E15-5EFC33F0DDED}" destId="{23C5C43C-567D-4200-A244-BC10233BAF8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B149A-EA13-47ED-A81D-415D9E9F36A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7AF35-7336-41F5-BC4C-E14DAE0A5DDE}">
      <dgm:prSet phldrT="[Текст]" custT="1"/>
      <dgm:spPr/>
      <dgm:t>
        <a:bodyPr/>
        <a:lstStyle/>
        <a:p>
          <a:r>
            <a:rPr lang="ru-RU" sz="2000" b="1" dirty="0" smtClean="0"/>
            <a:t>Не имеют права избирать</a:t>
          </a:r>
          <a:r>
            <a:rPr lang="ru-RU" sz="2000" dirty="0" smtClean="0"/>
            <a:t>, быть избранными, осуществлять другие избирательные действия, участвовать в референдуме граждане, признанные судом недееспособными или содержащиеся в местах лишения свободы по приговору суда.</a:t>
          </a:r>
          <a:endParaRPr lang="ru-RU" sz="2000" dirty="0"/>
        </a:p>
      </dgm:t>
    </dgm:pt>
    <dgm:pt modelId="{FFE6646F-F579-423D-8EA7-26376AA168E1}" type="parTrans" cxnId="{F5A7F790-519B-43DD-9B24-E1DD1691A465}">
      <dgm:prSet/>
      <dgm:spPr/>
      <dgm:t>
        <a:bodyPr/>
        <a:lstStyle/>
        <a:p>
          <a:endParaRPr lang="ru-RU"/>
        </a:p>
      </dgm:t>
    </dgm:pt>
    <dgm:pt modelId="{EBAD02EC-4024-415A-9746-A0EBBCF379D5}" type="sibTrans" cxnId="{F5A7F790-519B-43DD-9B24-E1DD1691A465}">
      <dgm:prSet/>
      <dgm:spPr/>
      <dgm:t>
        <a:bodyPr/>
        <a:lstStyle/>
        <a:p>
          <a:endParaRPr lang="ru-RU"/>
        </a:p>
      </dgm:t>
    </dgm:pt>
    <dgm:pt modelId="{30B646E3-158B-4696-9685-B6FCEAC4346E}">
      <dgm:prSet phldrT="[Текст]" custT="1"/>
      <dgm:spPr/>
      <dgm:t>
        <a:bodyPr/>
        <a:lstStyle/>
        <a:p>
          <a:r>
            <a:rPr lang="ru-RU" sz="2000" b="1" dirty="0" smtClean="0"/>
            <a:t>Не имеют права быть избранными </a:t>
          </a:r>
          <a:r>
            <a:rPr lang="ru-RU" sz="2000" dirty="0" smtClean="0"/>
            <a:t>граждане Российской Федерации, имеющие гражданство иностранного государства либо вид на жительство или иной документ, подтверждающий право на постоянное проживание гражданина Российской Федерации на территории иностранного государства.</a:t>
          </a:r>
          <a:endParaRPr lang="ru-RU" sz="2000" dirty="0"/>
        </a:p>
      </dgm:t>
    </dgm:pt>
    <dgm:pt modelId="{02F9CA2C-2638-434E-8C63-FD286D7574A4}" type="parTrans" cxnId="{73D7713A-F92E-4F25-A401-E3996148D365}">
      <dgm:prSet/>
      <dgm:spPr/>
      <dgm:t>
        <a:bodyPr/>
        <a:lstStyle/>
        <a:p>
          <a:endParaRPr lang="ru-RU"/>
        </a:p>
      </dgm:t>
    </dgm:pt>
    <dgm:pt modelId="{69BBC32A-8CD3-4C6B-8B44-2F9286DFF48E}" type="sibTrans" cxnId="{73D7713A-F92E-4F25-A401-E3996148D365}">
      <dgm:prSet/>
      <dgm:spPr/>
      <dgm:t>
        <a:bodyPr/>
        <a:lstStyle/>
        <a:p>
          <a:endParaRPr lang="ru-RU"/>
        </a:p>
      </dgm:t>
    </dgm:pt>
    <dgm:pt modelId="{40965A4C-7D70-4D62-9C34-263508C346C9}">
      <dgm:prSet phldrT="[Текст]" custT="1"/>
      <dgm:spPr/>
      <dgm:t>
        <a:bodyPr/>
        <a:lstStyle/>
        <a:p>
          <a:r>
            <a:rPr lang="ru-RU" sz="2000" b="1" dirty="0" smtClean="0"/>
            <a:t>Не имеют права быть избранными </a:t>
          </a:r>
          <a:r>
            <a:rPr lang="ru-RU" sz="2000" dirty="0" smtClean="0"/>
            <a:t>граждане Российской Федерации, осуждённые к лишению свободы за совершение тяжких и (или) особо тяжких преступлений и имеющие на день голосования на выборах неснятую и непогашенную судимость , преступлений экстремистской направленности, подвергнутые административному наказанию за совершение административных правонарушений. </a:t>
          </a:r>
          <a:endParaRPr lang="ru-RU" sz="2000" dirty="0"/>
        </a:p>
      </dgm:t>
    </dgm:pt>
    <dgm:pt modelId="{AF3495DD-BC97-4ECF-8A2C-76D35002E4AF}" type="parTrans" cxnId="{4E8FA91E-FBF1-45AA-842D-F99C8AB48FA8}">
      <dgm:prSet/>
      <dgm:spPr/>
      <dgm:t>
        <a:bodyPr/>
        <a:lstStyle/>
        <a:p>
          <a:endParaRPr lang="ru-RU"/>
        </a:p>
      </dgm:t>
    </dgm:pt>
    <dgm:pt modelId="{E4A3CC7E-119C-4963-AF8E-E31F390DEC51}" type="sibTrans" cxnId="{4E8FA91E-FBF1-45AA-842D-F99C8AB48FA8}">
      <dgm:prSet/>
      <dgm:spPr/>
      <dgm:t>
        <a:bodyPr/>
        <a:lstStyle/>
        <a:p>
          <a:endParaRPr lang="ru-RU"/>
        </a:p>
      </dgm:t>
    </dgm:pt>
    <dgm:pt modelId="{9F06EC77-ED0E-4AF9-BB34-2D6A8E0ADE7C}" type="pres">
      <dgm:prSet presAssocID="{C5AB149A-EA13-47ED-A81D-415D9E9F36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467401-CBC4-469C-95AC-4244C32F2C81}" type="pres">
      <dgm:prSet presAssocID="{C5AB149A-EA13-47ED-A81D-415D9E9F36A2}" presName="Name1" presStyleCnt="0"/>
      <dgm:spPr/>
      <dgm:t>
        <a:bodyPr/>
        <a:lstStyle/>
        <a:p>
          <a:endParaRPr lang="ru-RU"/>
        </a:p>
      </dgm:t>
    </dgm:pt>
    <dgm:pt modelId="{A35071F8-9050-42E6-9E41-67CF68FB143F}" type="pres">
      <dgm:prSet presAssocID="{C5AB149A-EA13-47ED-A81D-415D9E9F36A2}" presName="cycle" presStyleCnt="0"/>
      <dgm:spPr/>
      <dgm:t>
        <a:bodyPr/>
        <a:lstStyle/>
        <a:p>
          <a:endParaRPr lang="ru-RU"/>
        </a:p>
      </dgm:t>
    </dgm:pt>
    <dgm:pt modelId="{815038F0-0E03-49B3-8939-778E31EAB9F9}" type="pres">
      <dgm:prSet presAssocID="{C5AB149A-EA13-47ED-A81D-415D9E9F36A2}" presName="srcNode" presStyleLbl="node1" presStyleIdx="0" presStyleCnt="3"/>
      <dgm:spPr/>
      <dgm:t>
        <a:bodyPr/>
        <a:lstStyle/>
        <a:p>
          <a:endParaRPr lang="ru-RU"/>
        </a:p>
      </dgm:t>
    </dgm:pt>
    <dgm:pt modelId="{417FE3D3-47DE-45AD-BA38-59F550EBA32A}" type="pres">
      <dgm:prSet presAssocID="{C5AB149A-EA13-47ED-A81D-415D9E9F36A2}" presName="conn" presStyleLbl="parChTrans1D2" presStyleIdx="0" presStyleCnt="1"/>
      <dgm:spPr/>
      <dgm:t>
        <a:bodyPr/>
        <a:lstStyle/>
        <a:p>
          <a:endParaRPr lang="ru-RU"/>
        </a:p>
      </dgm:t>
    </dgm:pt>
    <dgm:pt modelId="{B86E18C6-9359-479F-B783-64E9178D263B}" type="pres">
      <dgm:prSet presAssocID="{C5AB149A-EA13-47ED-A81D-415D9E9F36A2}" presName="extraNode" presStyleLbl="node1" presStyleIdx="0" presStyleCnt="3"/>
      <dgm:spPr/>
      <dgm:t>
        <a:bodyPr/>
        <a:lstStyle/>
        <a:p>
          <a:endParaRPr lang="ru-RU"/>
        </a:p>
      </dgm:t>
    </dgm:pt>
    <dgm:pt modelId="{E4D3AFA0-66C6-4A63-B36D-57AB1AD6F475}" type="pres">
      <dgm:prSet presAssocID="{C5AB149A-EA13-47ED-A81D-415D9E9F36A2}" presName="dstNode" presStyleLbl="node1" presStyleIdx="0" presStyleCnt="3"/>
      <dgm:spPr/>
      <dgm:t>
        <a:bodyPr/>
        <a:lstStyle/>
        <a:p>
          <a:endParaRPr lang="ru-RU"/>
        </a:p>
      </dgm:t>
    </dgm:pt>
    <dgm:pt modelId="{F42AB875-EAE7-4C84-9DA6-9502D1546D6A}" type="pres">
      <dgm:prSet presAssocID="{7EF7AF35-7336-41F5-BC4C-E14DAE0A5DDE}" presName="text_1" presStyleLbl="node1" presStyleIdx="0" presStyleCnt="3" custLinFactNeighborY="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0AAB5-B7D2-4983-ADE6-9A78932C91C8}" type="pres">
      <dgm:prSet presAssocID="{7EF7AF35-7336-41F5-BC4C-E14DAE0A5DDE}" presName="accent_1" presStyleCnt="0"/>
      <dgm:spPr/>
      <dgm:t>
        <a:bodyPr/>
        <a:lstStyle/>
        <a:p>
          <a:endParaRPr lang="ru-RU"/>
        </a:p>
      </dgm:t>
    </dgm:pt>
    <dgm:pt modelId="{29A1716E-1A1B-414F-BD69-E8F951F3BD31}" type="pres">
      <dgm:prSet presAssocID="{7EF7AF35-7336-41F5-BC4C-E14DAE0A5DDE}" presName="accentRepeatNode" presStyleLbl="solidFgAcc1" presStyleIdx="0" presStyleCnt="3" custLinFactNeighborY="5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62048F-EBA6-4A3C-A0AB-738A4BB66DA2}" type="pres">
      <dgm:prSet presAssocID="{30B646E3-158B-4696-9685-B6FCEAC434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4C6A4-26F8-4A4F-8830-56D51B49F58B}" type="pres">
      <dgm:prSet presAssocID="{30B646E3-158B-4696-9685-B6FCEAC4346E}" presName="accent_2" presStyleCnt="0"/>
      <dgm:spPr/>
      <dgm:t>
        <a:bodyPr/>
        <a:lstStyle/>
        <a:p>
          <a:endParaRPr lang="ru-RU"/>
        </a:p>
      </dgm:t>
    </dgm:pt>
    <dgm:pt modelId="{3C4BFA29-39FD-4259-A0DF-5861D3BBF042}" type="pres">
      <dgm:prSet presAssocID="{30B646E3-158B-4696-9685-B6FCEAC4346E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39CEFDF6-38A3-4868-A8D5-03E070D86201}" type="pres">
      <dgm:prSet presAssocID="{40965A4C-7D70-4D62-9C34-263508C346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8437C-F054-40D4-9471-639BA8A5B958}" type="pres">
      <dgm:prSet presAssocID="{40965A4C-7D70-4D62-9C34-263508C346C9}" presName="accent_3" presStyleCnt="0"/>
      <dgm:spPr/>
      <dgm:t>
        <a:bodyPr/>
        <a:lstStyle/>
        <a:p>
          <a:endParaRPr lang="ru-RU"/>
        </a:p>
      </dgm:t>
    </dgm:pt>
    <dgm:pt modelId="{D9C99030-FDCA-4374-833C-DE76FB692C5F}" type="pres">
      <dgm:prSet presAssocID="{40965A4C-7D70-4D62-9C34-263508C346C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7D442EA-B50A-4BE4-AD66-7932DBF0BB84}" type="presOf" srcId="{30B646E3-158B-4696-9685-B6FCEAC4346E}" destId="{D362048F-EBA6-4A3C-A0AB-738A4BB66DA2}" srcOrd="0" destOrd="0" presId="urn:microsoft.com/office/officeart/2008/layout/VerticalCurvedList"/>
    <dgm:cxn modelId="{4E8FA91E-FBF1-45AA-842D-F99C8AB48FA8}" srcId="{C5AB149A-EA13-47ED-A81D-415D9E9F36A2}" destId="{40965A4C-7D70-4D62-9C34-263508C346C9}" srcOrd="2" destOrd="0" parTransId="{AF3495DD-BC97-4ECF-8A2C-76D35002E4AF}" sibTransId="{E4A3CC7E-119C-4963-AF8E-E31F390DEC51}"/>
    <dgm:cxn modelId="{73D7713A-F92E-4F25-A401-E3996148D365}" srcId="{C5AB149A-EA13-47ED-A81D-415D9E9F36A2}" destId="{30B646E3-158B-4696-9685-B6FCEAC4346E}" srcOrd="1" destOrd="0" parTransId="{02F9CA2C-2638-434E-8C63-FD286D7574A4}" sibTransId="{69BBC32A-8CD3-4C6B-8B44-2F9286DFF48E}"/>
    <dgm:cxn modelId="{28E6D2B9-13A0-4064-9B4F-FD193F5F6A84}" type="presOf" srcId="{EBAD02EC-4024-415A-9746-A0EBBCF379D5}" destId="{417FE3D3-47DE-45AD-BA38-59F550EBA32A}" srcOrd="0" destOrd="0" presId="urn:microsoft.com/office/officeart/2008/layout/VerticalCurvedList"/>
    <dgm:cxn modelId="{C25476CD-294B-4E3D-95E3-AD38DEDAED9A}" type="presOf" srcId="{C5AB149A-EA13-47ED-A81D-415D9E9F36A2}" destId="{9F06EC77-ED0E-4AF9-BB34-2D6A8E0ADE7C}" srcOrd="0" destOrd="0" presId="urn:microsoft.com/office/officeart/2008/layout/VerticalCurvedList"/>
    <dgm:cxn modelId="{F5A7F790-519B-43DD-9B24-E1DD1691A465}" srcId="{C5AB149A-EA13-47ED-A81D-415D9E9F36A2}" destId="{7EF7AF35-7336-41F5-BC4C-E14DAE0A5DDE}" srcOrd="0" destOrd="0" parTransId="{FFE6646F-F579-423D-8EA7-26376AA168E1}" sibTransId="{EBAD02EC-4024-415A-9746-A0EBBCF379D5}"/>
    <dgm:cxn modelId="{057D130A-9F71-459A-ABA9-4C44302F6AED}" type="presOf" srcId="{7EF7AF35-7336-41F5-BC4C-E14DAE0A5DDE}" destId="{F42AB875-EAE7-4C84-9DA6-9502D1546D6A}" srcOrd="0" destOrd="0" presId="urn:microsoft.com/office/officeart/2008/layout/VerticalCurvedList"/>
    <dgm:cxn modelId="{9DBB6694-82A3-474C-BB4D-0ADFB6CA412E}" type="presOf" srcId="{40965A4C-7D70-4D62-9C34-263508C346C9}" destId="{39CEFDF6-38A3-4868-A8D5-03E070D86201}" srcOrd="0" destOrd="0" presId="urn:microsoft.com/office/officeart/2008/layout/VerticalCurvedList"/>
    <dgm:cxn modelId="{1D8B9B30-A439-4ABE-AA25-50AAF4A81AE0}" type="presParOf" srcId="{9F06EC77-ED0E-4AF9-BB34-2D6A8E0ADE7C}" destId="{AE467401-CBC4-469C-95AC-4244C32F2C81}" srcOrd="0" destOrd="0" presId="urn:microsoft.com/office/officeart/2008/layout/VerticalCurvedList"/>
    <dgm:cxn modelId="{D27F765E-B197-42CD-83F0-DE1930967F4C}" type="presParOf" srcId="{AE467401-CBC4-469C-95AC-4244C32F2C81}" destId="{A35071F8-9050-42E6-9E41-67CF68FB143F}" srcOrd="0" destOrd="0" presId="urn:microsoft.com/office/officeart/2008/layout/VerticalCurvedList"/>
    <dgm:cxn modelId="{710F0AAE-A1F9-4C2C-BB28-91A3B158D78F}" type="presParOf" srcId="{A35071F8-9050-42E6-9E41-67CF68FB143F}" destId="{815038F0-0E03-49B3-8939-778E31EAB9F9}" srcOrd="0" destOrd="0" presId="urn:microsoft.com/office/officeart/2008/layout/VerticalCurvedList"/>
    <dgm:cxn modelId="{70F56F43-A466-4026-A03F-8823911050BB}" type="presParOf" srcId="{A35071F8-9050-42E6-9E41-67CF68FB143F}" destId="{417FE3D3-47DE-45AD-BA38-59F550EBA32A}" srcOrd="1" destOrd="0" presId="urn:microsoft.com/office/officeart/2008/layout/VerticalCurvedList"/>
    <dgm:cxn modelId="{58312F46-3BCD-44B6-9894-50647A9FACA6}" type="presParOf" srcId="{A35071F8-9050-42E6-9E41-67CF68FB143F}" destId="{B86E18C6-9359-479F-B783-64E9178D263B}" srcOrd="2" destOrd="0" presId="urn:microsoft.com/office/officeart/2008/layout/VerticalCurvedList"/>
    <dgm:cxn modelId="{17A5516E-82D0-44A3-81CD-781FE5A5571D}" type="presParOf" srcId="{A35071F8-9050-42E6-9E41-67CF68FB143F}" destId="{E4D3AFA0-66C6-4A63-B36D-57AB1AD6F475}" srcOrd="3" destOrd="0" presId="urn:microsoft.com/office/officeart/2008/layout/VerticalCurvedList"/>
    <dgm:cxn modelId="{5B6A6427-A35B-496F-928B-D4F47E5F5E6D}" type="presParOf" srcId="{AE467401-CBC4-469C-95AC-4244C32F2C81}" destId="{F42AB875-EAE7-4C84-9DA6-9502D1546D6A}" srcOrd="1" destOrd="0" presId="urn:microsoft.com/office/officeart/2008/layout/VerticalCurvedList"/>
    <dgm:cxn modelId="{4C14F6FB-DD99-4363-AF7B-2ABFB5D45405}" type="presParOf" srcId="{AE467401-CBC4-469C-95AC-4244C32F2C81}" destId="{A760AAB5-B7D2-4983-ADE6-9A78932C91C8}" srcOrd="2" destOrd="0" presId="urn:microsoft.com/office/officeart/2008/layout/VerticalCurvedList"/>
    <dgm:cxn modelId="{6EFA2ABD-827E-4BE0-9F0F-435633C863C1}" type="presParOf" srcId="{A760AAB5-B7D2-4983-ADE6-9A78932C91C8}" destId="{29A1716E-1A1B-414F-BD69-E8F951F3BD31}" srcOrd="0" destOrd="0" presId="urn:microsoft.com/office/officeart/2008/layout/VerticalCurvedList"/>
    <dgm:cxn modelId="{BBF53D3F-75A1-49D2-A505-31B2481A26C8}" type="presParOf" srcId="{AE467401-CBC4-469C-95AC-4244C32F2C81}" destId="{D362048F-EBA6-4A3C-A0AB-738A4BB66DA2}" srcOrd="3" destOrd="0" presId="urn:microsoft.com/office/officeart/2008/layout/VerticalCurvedList"/>
    <dgm:cxn modelId="{98A909F2-AFB0-4181-9A58-6CD670052273}" type="presParOf" srcId="{AE467401-CBC4-469C-95AC-4244C32F2C81}" destId="{2E44C6A4-26F8-4A4F-8830-56D51B49F58B}" srcOrd="4" destOrd="0" presId="urn:microsoft.com/office/officeart/2008/layout/VerticalCurvedList"/>
    <dgm:cxn modelId="{6C8C11A3-B147-4A34-9AAD-1816D07A8FAB}" type="presParOf" srcId="{2E44C6A4-26F8-4A4F-8830-56D51B49F58B}" destId="{3C4BFA29-39FD-4259-A0DF-5861D3BBF042}" srcOrd="0" destOrd="0" presId="urn:microsoft.com/office/officeart/2008/layout/VerticalCurvedList"/>
    <dgm:cxn modelId="{DE4BF6C6-D7C8-4701-A920-FC46AF171D75}" type="presParOf" srcId="{AE467401-CBC4-469C-95AC-4244C32F2C81}" destId="{39CEFDF6-38A3-4868-A8D5-03E070D86201}" srcOrd="5" destOrd="0" presId="urn:microsoft.com/office/officeart/2008/layout/VerticalCurvedList"/>
    <dgm:cxn modelId="{4537DA19-8F04-49E7-8BA6-718EB9846704}" type="presParOf" srcId="{AE467401-CBC4-469C-95AC-4244C32F2C81}" destId="{04B8437C-F054-40D4-9471-639BA8A5B958}" srcOrd="6" destOrd="0" presId="urn:microsoft.com/office/officeart/2008/layout/VerticalCurvedList"/>
    <dgm:cxn modelId="{E7581095-6999-49EA-9CDA-F2FA02573435}" type="presParOf" srcId="{04B8437C-F054-40D4-9471-639BA8A5B958}" destId="{D9C99030-FDCA-4374-833C-DE76FB692C5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123EE-691F-4699-8869-8C0358F841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EE2E9-F5EA-40E7-A7AF-B5501CE1F3A8}">
      <dgm:prSet phldrT="[Текст]" custT="1"/>
      <dgm:spPr/>
      <dgm:t>
        <a:bodyPr/>
        <a:lstStyle/>
        <a:p>
          <a:r>
            <a:rPr lang="ru-RU" sz="2000" dirty="0" smtClean="0"/>
            <a:t>Прямое избирательное право</a:t>
          </a:r>
          <a:endParaRPr lang="ru-RU" sz="2000" dirty="0"/>
        </a:p>
      </dgm:t>
    </dgm:pt>
    <dgm:pt modelId="{E4FDB7E4-F532-46EF-8FC6-8B8E0440EE6E}" type="parTrans" cxnId="{24281A56-E540-497E-8DF4-5C507B7F20FD}">
      <dgm:prSet/>
      <dgm:spPr/>
      <dgm:t>
        <a:bodyPr/>
        <a:lstStyle/>
        <a:p>
          <a:endParaRPr lang="ru-RU"/>
        </a:p>
      </dgm:t>
    </dgm:pt>
    <dgm:pt modelId="{5BD16DE3-E8D8-4B4F-960B-7302A3192E1D}" type="sibTrans" cxnId="{24281A56-E540-497E-8DF4-5C507B7F20FD}">
      <dgm:prSet/>
      <dgm:spPr/>
      <dgm:t>
        <a:bodyPr/>
        <a:lstStyle/>
        <a:p>
          <a:endParaRPr lang="ru-RU"/>
        </a:p>
      </dgm:t>
    </dgm:pt>
    <dgm:pt modelId="{D27FEB27-D1B8-4865-A267-911E1BCB3598}">
      <dgm:prSet phldrT="[Текст]"/>
      <dgm:spPr/>
      <dgm:t>
        <a:bodyPr/>
        <a:lstStyle/>
        <a:p>
          <a:r>
            <a:rPr lang="ru-RU" dirty="0" smtClean="0"/>
            <a:t>Граждане Российской Федерации голосуют на выборах и референдумах соответственно за кандидатов (списки кандидатов), а в случаях, предусмотренных законом, - за или против кандидата, за вынесенные на референдумы вопросы или против них непосредственно. На выборах в органы местного самоуправления граждане Российской Федерации также могут голосовать против всех кандидатов (против всех списков кандидатов) непосредственно.</a:t>
          </a:r>
          <a:endParaRPr lang="ru-RU" dirty="0"/>
        </a:p>
      </dgm:t>
    </dgm:pt>
    <dgm:pt modelId="{3695BF23-5B12-4219-B4EB-D1D35C404AAE}" type="parTrans" cxnId="{F4E0DB89-0DB9-4213-9B6F-E0EEE9802FB8}">
      <dgm:prSet/>
      <dgm:spPr/>
      <dgm:t>
        <a:bodyPr/>
        <a:lstStyle/>
        <a:p>
          <a:endParaRPr lang="ru-RU"/>
        </a:p>
      </dgm:t>
    </dgm:pt>
    <dgm:pt modelId="{7C7FC36C-9460-4E5D-B33F-BDE64796579C}" type="sibTrans" cxnId="{F4E0DB89-0DB9-4213-9B6F-E0EEE9802FB8}">
      <dgm:prSet/>
      <dgm:spPr/>
      <dgm:t>
        <a:bodyPr/>
        <a:lstStyle/>
        <a:p>
          <a:endParaRPr lang="ru-RU"/>
        </a:p>
      </dgm:t>
    </dgm:pt>
    <dgm:pt modelId="{F5DF9553-0674-494D-9124-5082A794FE19}">
      <dgm:prSet phldrT="[Текст]"/>
      <dgm:spPr/>
      <dgm:t>
        <a:bodyPr/>
        <a:lstStyle/>
        <a:p>
          <a:r>
            <a:rPr lang="ru-RU" dirty="0" smtClean="0"/>
            <a:t>Граждане Российской Федерации участвуют в выборах и референдуме на равных основаниях.</a:t>
          </a:r>
          <a:endParaRPr lang="ru-RU" dirty="0"/>
        </a:p>
      </dgm:t>
    </dgm:pt>
    <dgm:pt modelId="{B8A86526-750B-4880-B20C-965FC91DB082}" type="parTrans" cxnId="{D2EF9B25-C965-4D93-BFAC-C6FE46157A2E}">
      <dgm:prSet/>
      <dgm:spPr/>
      <dgm:t>
        <a:bodyPr/>
        <a:lstStyle/>
        <a:p>
          <a:endParaRPr lang="ru-RU"/>
        </a:p>
      </dgm:t>
    </dgm:pt>
    <dgm:pt modelId="{652BC7A4-17B7-4F60-BF92-8A80BE47EF1D}" type="sibTrans" cxnId="{D2EF9B25-C965-4D93-BFAC-C6FE46157A2E}">
      <dgm:prSet/>
      <dgm:spPr/>
      <dgm:t>
        <a:bodyPr/>
        <a:lstStyle/>
        <a:p>
          <a:endParaRPr lang="ru-RU"/>
        </a:p>
      </dgm:t>
    </dgm:pt>
    <dgm:pt modelId="{F2E7929C-911E-4D32-A399-9785675CD3ED}">
      <dgm:prSet phldrT="[Текст]"/>
      <dgm:spPr/>
      <dgm:t>
        <a:bodyPr/>
        <a:lstStyle/>
        <a:p>
          <a:r>
            <a:rPr lang="ru-RU" b="1" i="1" dirty="0" smtClean="0"/>
            <a:t>ст. 5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b="1" i="1" dirty="0"/>
        </a:p>
      </dgm:t>
    </dgm:pt>
    <dgm:pt modelId="{764CCBF7-163D-41FB-8CEE-F5647812A3E5}" type="parTrans" cxnId="{556476A9-E714-48B1-8608-148728C051AA}">
      <dgm:prSet/>
      <dgm:spPr/>
      <dgm:t>
        <a:bodyPr/>
        <a:lstStyle/>
        <a:p>
          <a:endParaRPr lang="ru-RU"/>
        </a:p>
      </dgm:t>
    </dgm:pt>
    <dgm:pt modelId="{19D54454-F847-4C96-A206-535C27ED5AE4}" type="sibTrans" cxnId="{556476A9-E714-48B1-8608-148728C051AA}">
      <dgm:prSet/>
      <dgm:spPr/>
      <dgm:t>
        <a:bodyPr/>
        <a:lstStyle/>
        <a:p>
          <a:endParaRPr lang="ru-RU"/>
        </a:p>
      </dgm:t>
    </dgm:pt>
    <dgm:pt modelId="{FFBBFD3D-EB4A-4DFD-9ECE-10D07A98DE41}">
      <dgm:prSet phldrT="[Текст]" custT="1"/>
      <dgm:spPr/>
      <dgm:t>
        <a:bodyPr/>
        <a:lstStyle/>
        <a:p>
          <a:r>
            <a:rPr lang="ru-RU" sz="2000" dirty="0" smtClean="0"/>
            <a:t>Тайное голосование</a:t>
          </a:r>
          <a:endParaRPr lang="ru-RU" sz="2000" dirty="0"/>
        </a:p>
      </dgm:t>
    </dgm:pt>
    <dgm:pt modelId="{C8AEA879-8155-4A62-8304-33D858A87A2E}" type="parTrans" cxnId="{8892B104-2DCE-4D5D-8988-58AD26B64C37}">
      <dgm:prSet/>
      <dgm:spPr/>
      <dgm:t>
        <a:bodyPr/>
        <a:lstStyle/>
        <a:p>
          <a:endParaRPr lang="ru-RU"/>
        </a:p>
      </dgm:t>
    </dgm:pt>
    <dgm:pt modelId="{EB42BE4F-E896-4E1A-8B7D-289091E8785D}" type="sibTrans" cxnId="{8892B104-2DCE-4D5D-8988-58AD26B64C37}">
      <dgm:prSet/>
      <dgm:spPr/>
      <dgm:t>
        <a:bodyPr/>
        <a:lstStyle/>
        <a:p>
          <a:endParaRPr lang="ru-RU"/>
        </a:p>
      </dgm:t>
    </dgm:pt>
    <dgm:pt modelId="{D0AC88AF-05D8-46A9-8FD9-00CAFC9C0433}">
      <dgm:prSet phldrT="[Текст]"/>
      <dgm:spPr/>
      <dgm:t>
        <a:bodyPr/>
        <a:lstStyle/>
        <a:p>
          <a:r>
            <a:rPr lang="ru-RU" dirty="0" smtClean="0"/>
            <a:t>Голосование на выборах и референдуме является тайным, исключающим возможность какого-либо контроля за волеизъявлением гражданина.</a:t>
          </a:r>
          <a:endParaRPr lang="ru-RU" dirty="0"/>
        </a:p>
      </dgm:t>
    </dgm:pt>
    <dgm:pt modelId="{4B948DFC-FEB8-480F-A5C8-5A401AF8C150}" type="parTrans" cxnId="{95218B38-9174-4296-8F36-7C38705EA985}">
      <dgm:prSet/>
      <dgm:spPr/>
      <dgm:t>
        <a:bodyPr/>
        <a:lstStyle/>
        <a:p>
          <a:endParaRPr lang="ru-RU"/>
        </a:p>
      </dgm:t>
    </dgm:pt>
    <dgm:pt modelId="{B1C854E4-B564-45E2-8798-9F6F3EBA54CF}" type="sibTrans" cxnId="{95218B38-9174-4296-8F36-7C38705EA985}">
      <dgm:prSet/>
      <dgm:spPr/>
      <dgm:t>
        <a:bodyPr/>
        <a:lstStyle/>
        <a:p>
          <a:endParaRPr lang="ru-RU"/>
        </a:p>
      </dgm:t>
    </dgm:pt>
    <dgm:pt modelId="{10F219B4-6B38-4992-A70F-094E63D4D14B}">
      <dgm:prSet phldrT="[Текст]"/>
      <dgm:spPr/>
      <dgm:t>
        <a:bodyPr/>
        <a:lstStyle/>
        <a:p>
          <a:r>
            <a:rPr lang="ru-RU" b="1" i="1" dirty="0" smtClean="0"/>
            <a:t>ст. 7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b="1" i="1" dirty="0"/>
        </a:p>
      </dgm:t>
    </dgm:pt>
    <dgm:pt modelId="{96EC38D9-B2BE-42A0-9461-6FE62DA7E162}" type="parTrans" cxnId="{F63AEB8A-B809-408E-A462-AEFF17CD9DC1}">
      <dgm:prSet/>
      <dgm:spPr/>
      <dgm:t>
        <a:bodyPr/>
        <a:lstStyle/>
        <a:p>
          <a:endParaRPr lang="ru-RU"/>
        </a:p>
      </dgm:t>
    </dgm:pt>
    <dgm:pt modelId="{BE0A211C-AF92-4EDB-AE1D-5046530C8BF3}" type="sibTrans" cxnId="{F63AEB8A-B809-408E-A462-AEFF17CD9DC1}">
      <dgm:prSet/>
      <dgm:spPr/>
      <dgm:t>
        <a:bodyPr/>
        <a:lstStyle/>
        <a:p>
          <a:endParaRPr lang="ru-RU"/>
        </a:p>
      </dgm:t>
    </dgm:pt>
    <dgm:pt modelId="{A5F99844-F11C-4313-8CA5-048442088075}">
      <dgm:prSet phldrT="[Текст]" custT="1"/>
      <dgm:spPr/>
      <dgm:t>
        <a:bodyPr/>
        <a:lstStyle/>
        <a:p>
          <a:r>
            <a:rPr lang="ru-RU" sz="2000" dirty="0" smtClean="0"/>
            <a:t>Равное избирательное право</a:t>
          </a:r>
          <a:endParaRPr lang="ru-RU" sz="2000" dirty="0"/>
        </a:p>
      </dgm:t>
    </dgm:pt>
    <dgm:pt modelId="{E854D8FE-FDE0-4DBB-978F-23C99B2937C2}" type="sibTrans" cxnId="{624A2796-4E4D-446B-8B58-E535EFCA47E0}">
      <dgm:prSet/>
      <dgm:spPr/>
      <dgm:t>
        <a:bodyPr/>
        <a:lstStyle/>
        <a:p>
          <a:endParaRPr lang="ru-RU"/>
        </a:p>
      </dgm:t>
    </dgm:pt>
    <dgm:pt modelId="{33890BA1-0E22-4EED-8D41-BF3382DEF7DA}" type="parTrans" cxnId="{624A2796-4E4D-446B-8B58-E535EFCA47E0}">
      <dgm:prSet/>
      <dgm:spPr/>
      <dgm:t>
        <a:bodyPr/>
        <a:lstStyle/>
        <a:p>
          <a:endParaRPr lang="ru-RU"/>
        </a:p>
      </dgm:t>
    </dgm:pt>
    <dgm:pt modelId="{500265EF-B612-4BAA-90AB-FFFC1BCE1059}">
      <dgm:prSet phldrT="[Текст]"/>
      <dgm:spPr/>
      <dgm:t>
        <a:bodyPr/>
        <a:lstStyle/>
        <a:p>
          <a:endParaRPr lang="ru-RU" dirty="0"/>
        </a:p>
      </dgm:t>
    </dgm:pt>
    <dgm:pt modelId="{E2961C85-0B4C-4472-B34F-BC54C864982A}" type="parTrans" cxnId="{45D79261-1028-4931-93D0-FD1ABC5106AB}">
      <dgm:prSet/>
      <dgm:spPr/>
      <dgm:t>
        <a:bodyPr/>
        <a:lstStyle/>
        <a:p>
          <a:endParaRPr lang="ru-RU"/>
        </a:p>
      </dgm:t>
    </dgm:pt>
    <dgm:pt modelId="{651A0AA6-C9E0-46B2-9E78-1EED1DCCA2AD}" type="sibTrans" cxnId="{45D79261-1028-4931-93D0-FD1ABC5106AB}">
      <dgm:prSet/>
      <dgm:spPr/>
      <dgm:t>
        <a:bodyPr/>
        <a:lstStyle/>
        <a:p>
          <a:endParaRPr lang="ru-RU"/>
        </a:p>
      </dgm:t>
    </dgm:pt>
    <dgm:pt modelId="{C29ED9E1-7AA0-48D0-92E0-67B8F76FCFE5}">
      <dgm:prSet phldrT="[Текст]"/>
      <dgm:spPr/>
      <dgm:t>
        <a:bodyPr/>
        <a:lstStyle/>
        <a:p>
          <a:endParaRPr lang="ru-RU" dirty="0"/>
        </a:p>
      </dgm:t>
    </dgm:pt>
    <dgm:pt modelId="{98C5D6D2-BE9B-42DB-B828-9C7415EA9455}" type="parTrans" cxnId="{D81CBB0B-70DD-4C91-A506-727338DABEF7}">
      <dgm:prSet/>
      <dgm:spPr/>
      <dgm:t>
        <a:bodyPr/>
        <a:lstStyle/>
        <a:p>
          <a:endParaRPr lang="ru-RU"/>
        </a:p>
      </dgm:t>
    </dgm:pt>
    <dgm:pt modelId="{0DE06299-0EC6-489F-9F1B-7C92E42DF3A8}" type="sibTrans" cxnId="{D81CBB0B-70DD-4C91-A506-727338DABEF7}">
      <dgm:prSet/>
      <dgm:spPr/>
      <dgm:t>
        <a:bodyPr/>
        <a:lstStyle/>
        <a:p>
          <a:endParaRPr lang="ru-RU"/>
        </a:p>
      </dgm:t>
    </dgm:pt>
    <dgm:pt modelId="{D7B2125D-0259-413C-8C98-C210603C79AA}">
      <dgm:prSet phldrT="[Текст]"/>
      <dgm:spPr/>
      <dgm:t>
        <a:bodyPr/>
        <a:lstStyle/>
        <a:p>
          <a:endParaRPr lang="ru-RU" dirty="0"/>
        </a:p>
      </dgm:t>
    </dgm:pt>
    <dgm:pt modelId="{946286A1-CB86-4A78-8FA6-6DD5FC382555}" type="sibTrans" cxnId="{1033DDE1-3762-41D3-90FE-21901CB4D881}">
      <dgm:prSet/>
      <dgm:spPr/>
      <dgm:t>
        <a:bodyPr/>
        <a:lstStyle/>
        <a:p>
          <a:endParaRPr lang="ru-RU"/>
        </a:p>
      </dgm:t>
    </dgm:pt>
    <dgm:pt modelId="{B9E992C7-F698-4B3A-8EB8-17D57ABC33BE}" type="parTrans" cxnId="{1033DDE1-3762-41D3-90FE-21901CB4D881}">
      <dgm:prSet/>
      <dgm:spPr/>
      <dgm:t>
        <a:bodyPr/>
        <a:lstStyle/>
        <a:p>
          <a:endParaRPr lang="ru-RU"/>
        </a:p>
      </dgm:t>
    </dgm:pt>
    <dgm:pt modelId="{C131FD91-BA71-42C8-85A1-47750070C289}">
      <dgm:prSet phldrT="[Текст]"/>
      <dgm:spPr/>
      <dgm:t>
        <a:bodyPr/>
        <a:lstStyle/>
        <a:p>
          <a:r>
            <a:rPr lang="ru-RU" b="1" i="1" dirty="0" smtClean="0"/>
            <a:t>ст. 6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b="1" i="1" dirty="0"/>
        </a:p>
      </dgm:t>
    </dgm:pt>
    <dgm:pt modelId="{A8A29DDA-CCA8-4601-9ED7-B73BEC8D0FF5}" type="sibTrans" cxnId="{C361B59A-541E-4821-9DA4-6BED9E8FFE6D}">
      <dgm:prSet/>
      <dgm:spPr/>
      <dgm:t>
        <a:bodyPr/>
        <a:lstStyle/>
        <a:p>
          <a:endParaRPr lang="ru-RU"/>
        </a:p>
      </dgm:t>
    </dgm:pt>
    <dgm:pt modelId="{987FC5A1-699D-4842-8EB2-1F364F85F4A0}" type="parTrans" cxnId="{C361B59A-541E-4821-9DA4-6BED9E8FFE6D}">
      <dgm:prSet/>
      <dgm:spPr/>
      <dgm:t>
        <a:bodyPr/>
        <a:lstStyle/>
        <a:p>
          <a:endParaRPr lang="ru-RU"/>
        </a:p>
      </dgm:t>
    </dgm:pt>
    <dgm:pt modelId="{9172C898-A316-4DB1-BA28-927D1EFD2F72}" type="pres">
      <dgm:prSet presAssocID="{671123EE-691F-4699-8869-8C0358F841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E684E7-D9BD-4BF2-A681-389CB9ED5A62}" type="pres">
      <dgm:prSet presAssocID="{141EE2E9-F5EA-40E7-A7AF-B5501CE1F3A8}" presName="composite" presStyleCnt="0"/>
      <dgm:spPr/>
    </dgm:pt>
    <dgm:pt modelId="{6B57DE2E-A0DF-4CC9-8BC4-E81439ED86B1}" type="pres">
      <dgm:prSet presAssocID="{141EE2E9-F5EA-40E7-A7AF-B5501CE1F3A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72E4-DA7A-4C5A-BC6D-F38BC08F5820}" type="pres">
      <dgm:prSet presAssocID="{141EE2E9-F5EA-40E7-A7AF-B5501CE1F3A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88170-CBF6-4A4C-A847-D3F6DF2E2E50}" type="pres">
      <dgm:prSet presAssocID="{5BD16DE3-E8D8-4B4F-960B-7302A3192E1D}" presName="space" presStyleCnt="0"/>
      <dgm:spPr/>
    </dgm:pt>
    <dgm:pt modelId="{E1F2081E-907C-4CE3-B39F-616BF1D140E9}" type="pres">
      <dgm:prSet presAssocID="{A5F99844-F11C-4313-8CA5-048442088075}" presName="composite" presStyleCnt="0"/>
      <dgm:spPr/>
    </dgm:pt>
    <dgm:pt modelId="{84210B65-570B-4D8F-8080-C91C1B3A1631}" type="pres">
      <dgm:prSet presAssocID="{A5F99844-F11C-4313-8CA5-0484420880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FE0B9-CBD1-4F3A-8318-169DB2733FD8}" type="pres">
      <dgm:prSet presAssocID="{A5F99844-F11C-4313-8CA5-048442088075}" presName="desTx" presStyleLbl="alignAccFollow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1677-952A-435E-BB74-D52D0DD618BA}" type="pres">
      <dgm:prSet presAssocID="{E854D8FE-FDE0-4DBB-978F-23C99B2937C2}" presName="space" presStyleCnt="0"/>
      <dgm:spPr/>
    </dgm:pt>
    <dgm:pt modelId="{DF428E99-75D5-40F0-8EE7-F8BC433954A3}" type="pres">
      <dgm:prSet presAssocID="{FFBBFD3D-EB4A-4DFD-9ECE-10D07A98DE41}" presName="composite" presStyleCnt="0"/>
      <dgm:spPr/>
    </dgm:pt>
    <dgm:pt modelId="{EF392E60-51F5-4A90-A76D-E30D4E10BD96}" type="pres">
      <dgm:prSet presAssocID="{FFBBFD3D-EB4A-4DFD-9ECE-10D07A98DE4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5908-AAD6-4E27-ABE9-6D19171DE4CB}" type="pres">
      <dgm:prSet presAssocID="{FFBBFD3D-EB4A-4DFD-9ECE-10D07A98DE4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3DDE1-3762-41D3-90FE-21901CB4D881}" srcId="{141EE2E9-F5EA-40E7-A7AF-B5501CE1F3A8}" destId="{D7B2125D-0259-413C-8C98-C210603C79AA}" srcOrd="1" destOrd="0" parTransId="{B9E992C7-F698-4B3A-8EB8-17D57ABC33BE}" sibTransId="{946286A1-CB86-4A78-8FA6-6DD5FC382555}"/>
    <dgm:cxn modelId="{24281A56-E540-497E-8DF4-5C507B7F20FD}" srcId="{671123EE-691F-4699-8869-8C0358F841E5}" destId="{141EE2E9-F5EA-40E7-A7AF-B5501CE1F3A8}" srcOrd="0" destOrd="0" parTransId="{E4FDB7E4-F532-46EF-8FC6-8B8E0440EE6E}" sibTransId="{5BD16DE3-E8D8-4B4F-960B-7302A3192E1D}"/>
    <dgm:cxn modelId="{F63AEB8A-B809-408E-A462-AEFF17CD9DC1}" srcId="{FFBBFD3D-EB4A-4DFD-9ECE-10D07A98DE41}" destId="{10F219B4-6B38-4992-A70F-094E63D4D14B}" srcOrd="2" destOrd="0" parTransId="{96EC38D9-B2BE-42A0-9461-6FE62DA7E162}" sibTransId="{BE0A211C-AF92-4EDB-AE1D-5046530C8BF3}"/>
    <dgm:cxn modelId="{41163FC7-EF44-48F5-AFA0-1EABE196C52E}" type="presOf" srcId="{A5F99844-F11C-4313-8CA5-048442088075}" destId="{84210B65-570B-4D8F-8080-C91C1B3A1631}" srcOrd="0" destOrd="0" presId="urn:microsoft.com/office/officeart/2005/8/layout/hList1"/>
    <dgm:cxn modelId="{196EB45E-F2EB-4AB3-8E9F-02825DBA2E89}" type="presOf" srcId="{D27FEB27-D1B8-4865-A267-911E1BCB3598}" destId="{034B72E4-DA7A-4C5A-BC6D-F38BC08F5820}" srcOrd="0" destOrd="0" presId="urn:microsoft.com/office/officeart/2005/8/layout/hList1"/>
    <dgm:cxn modelId="{45D79261-1028-4931-93D0-FD1ABC5106AB}" srcId="{A5F99844-F11C-4313-8CA5-048442088075}" destId="{500265EF-B612-4BAA-90AB-FFFC1BCE1059}" srcOrd="1" destOrd="0" parTransId="{E2961C85-0B4C-4472-B34F-BC54C864982A}" sibTransId="{651A0AA6-C9E0-46B2-9E78-1EED1DCCA2AD}"/>
    <dgm:cxn modelId="{9D24EB4F-798D-4971-B707-FBAE354ABB9B}" type="presOf" srcId="{C29ED9E1-7AA0-48D0-92E0-67B8F76FCFE5}" destId="{623B5908-AAD6-4E27-ABE9-6D19171DE4CB}" srcOrd="0" destOrd="1" presId="urn:microsoft.com/office/officeart/2005/8/layout/hList1"/>
    <dgm:cxn modelId="{F4E0DB89-0DB9-4213-9B6F-E0EEE9802FB8}" srcId="{141EE2E9-F5EA-40E7-A7AF-B5501CE1F3A8}" destId="{D27FEB27-D1B8-4865-A267-911E1BCB3598}" srcOrd="0" destOrd="0" parTransId="{3695BF23-5B12-4219-B4EB-D1D35C404AAE}" sibTransId="{7C7FC36C-9460-4E5D-B33F-BDE64796579C}"/>
    <dgm:cxn modelId="{2F555E1F-A545-491D-8FB1-0E2159C56191}" type="presOf" srcId="{10F219B4-6B38-4992-A70F-094E63D4D14B}" destId="{623B5908-AAD6-4E27-ABE9-6D19171DE4CB}" srcOrd="0" destOrd="2" presId="urn:microsoft.com/office/officeart/2005/8/layout/hList1"/>
    <dgm:cxn modelId="{8892B104-2DCE-4D5D-8988-58AD26B64C37}" srcId="{671123EE-691F-4699-8869-8C0358F841E5}" destId="{FFBBFD3D-EB4A-4DFD-9ECE-10D07A98DE41}" srcOrd="2" destOrd="0" parTransId="{C8AEA879-8155-4A62-8304-33D858A87A2E}" sibTransId="{EB42BE4F-E896-4E1A-8B7D-289091E8785D}"/>
    <dgm:cxn modelId="{D81CBB0B-70DD-4C91-A506-727338DABEF7}" srcId="{FFBBFD3D-EB4A-4DFD-9ECE-10D07A98DE41}" destId="{C29ED9E1-7AA0-48D0-92E0-67B8F76FCFE5}" srcOrd="1" destOrd="0" parTransId="{98C5D6D2-BE9B-42DB-B828-9C7415EA9455}" sibTransId="{0DE06299-0EC6-489F-9F1B-7C92E42DF3A8}"/>
    <dgm:cxn modelId="{C361B59A-541E-4821-9DA4-6BED9E8FFE6D}" srcId="{141EE2E9-F5EA-40E7-A7AF-B5501CE1F3A8}" destId="{C131FD91-BA71-42C8-85A1-47750070C289}" srcOrd="2" destOrd="0" parTransId="{987FC5A1-699D-4842-8EB2-1F364F85F4A0}" sibTransId="{A8A29DDA-CCA8-4601-9ED7-B73BEC8D0FF5}"/>
    <dgm:cxn modelId="{D2EF9B25-C965-4D93-BFAC-C6FE46157A2E}" srcId="{A5F99844-F11C-4313-8CA5-048442088075}" destId="{F5DF9553-0674-494D-9124-5082A794FE19}" srcOrd="0" destOrd="0" parTransId="{B8A86526-750B-4880-B20C-965FC91DB082}" sibTransId="{652BC7A4-17B7-4F60-BF92-8A80BE47EF1D}"/>
    <dgm:cxn modelId="{42059F23-C35C-45A9-AB51-BB75557DB8C6}" type="presOf" srcId="{141EE2E9-F5EA-40E7-A7AF-B5501CE1F3A8}" destId="{6B57DE2E-A0DF-4CC9-8BC4-E81439ED86B1}" srcOrd="0" destOrd="0" presId="urn:microsoft.com/office/officeart/2005/8/layout/hList1"/>
    <dgm:cxn modelId="{92A6DB8A-D7E0-4F0E-9822-5E8AA4A81867}" type="presOf" srcId="{F5DF9553-0674-494D-9124-5082A794FE19}" destId="{49AFE0B9-CBD1-4F3A-8318-169DB2733FD8}" srcOrd="0" destOrd="0" presId="urn:microsoft.com/office/officeart/2005/8/layout/hList1"/>
    <dgm:cxn modelId="{9396FE3D-DEF2-4823-B1BC-2BA4FAFE9CDF}" type="presOf" srcId="{500265EF-B612-4BAA-90AB-FFFC1BCE1059}" destId="{49AFE0B9-CBD1-4F3A-8318-169DB2733FD8}" srcOrd="0" destOrd="1" presId="urn:microsoft.com/office/officeart/2005/8/layout/hList1"/>
    <dgm:cxn modelId="{982CF468-CCD3-4B39-B5F9-761FB528F9A6}" type="presOf" srcId="{D0AC88AF-05D8-46A9-8FD9-00CAFC9C0433}" destId="{623B5908-AAD6-4E27-ABE9-6D19171DE4CB}" srcOrd="0" destOrd="0" presId="urn:microsoft.com/office/officeart/2005/8/layout/hList1"/>
    <dgm:cxn modelId="{8DBB5642-7BDF-4810-9611-847C4B73224A}" type="presOf" srcId="{671123EE-691F-4699-8869-8C0358F841E5}" destId="{9172C898-A316-4DB1-BA28-927D1EFD2F72}" srcOrd="0" destOrd="0" presId="urn:microsoft.com/office/officeart/2005/8/layout/hList1"/>
    <dgm:cxn modelId="{423DEBC8-9A55-4E0B-8745-00611B6DCCB5}" type="presOf" srcId="{D7B2125D-0259-413C-8C98-C210603C79AA}" destId="{034B72E4-DA7A-4C5A-BC6D-F38BC08F5820}" srcOrd="0" destOrd="1" presId="urn:microsoft.com/office/officeart/2005/8/layout/hList1"/>
    <dgm:cxn modelId="{19171572-824E-49C3-BBA6-401BC8CA4724}" type="presOf" srcId="{C131FD91-BA71-42C8-85A1-47750070C289}" destId="{034B72E4-DA7A-4C5A-BC6D-F38BC08F5820}" srcOrd="0" destOrd="2" presId="urn:microsoft.com/office/officeart/2005/8/layout/hList1"/>
    <dgm:cxn modelId="{786CEFD9-8E2E-45E8-9205-63F41A6B16B9}" type="presOf" srcId="{F2E7929C-911E-4D32-A399-9785675CD3ED}" destId="{49AFE0B9-CBD1-4F3A-8318-169DB2733FD8}" srcOrd="0" destOrd="2" presId="urn:microsoft.com/office/officeart/2005/8/layout/hList1"/>
    <dgm:cxn modelId="{95218B38-9174-4296-8F36-7C38705EA985}" srcId="{FFBBFD3D-EB4A-4DFD-9ECE-10D07A98DE41}" destId="{D0AC88AF-05D8-46A9-8FD9-00CAFC9C0433}" srcOrd="0" destOrd="0" parTransId="{4B948DFC-FEB8-480F-A5C8-5A401AF8C150}" sibTransId="{B1C854E4-B564-45E2-8798-9F6F3EBA54CF}"/>
    <dgm:cxn modelId="{903C77B2-B29D-4A35-9453-B22979F59F6D}" type="presOf" srcId="{FFBBFD3D-EB4A-4DFD-9ECE-10D07A98DE41}" destId="{EF392E60-51F5-4A90-A76D-E30D4E10BD96}" srcOrd="0" destOrd="0" presId="urn:microsoft.com/office/officeart/2005/8/layout/hList1"/>
    <dgm:cxn modelId="{624A2796-4E4D-446B-8B58-E535EFCA47E0}" srcId="{671123EE-691F-4699-8869-8C0358F841E5}" destId="{A5F99844-F11C-4313-8CA5-048442088075}" srcOrd="1" destOrd="0" parTransId="{33890BA1-0E22-4EED-8D41-BF3382DEF7DA}" sibTransId="{E854D8FE-FDE0-4DBB-978F-23C99B2937C2}"/>
    <dgm:cxn modelId="{556476A9-E714-48B1-8608-148728C051AA}" srcId="{A5F99844-F11C-4313-8CA5-048442088075}" destId="{F2E7929C-911E-4D32-A399-9785675CD3ED}" srcOrd="2" destOrd="0" parTransId="{764CCBF7-163D-41FB-8CEE-F5647812A3E5}" sibTransId="{19D54454-F847-4C96-A206-535C27ED5AE4}"/>
    <dgm:cxn modelId="{AAAA2546-4B93-42FF-98EA-E2742CC40705}" type="presParOf" srcId="{9172C898-A316-4DB1-BA28-927D1EFD2F72}" destId="{A6E684E7-D9BD-4BF2-A681-389CB9ED5A62}" srcOrd="0" destOrd="0" presId="urn:microsoft.com/office/officeart/2005/8/layout/hList1"/>
    <dgm:cxn modelId="{7DD064E8-BA35-4ED4-B5BC-4904C912AA88}" type="presParOf" srcId="{A6E684E7-D9BD-4BF2-A681-389CB9ED5A62}" destId="{6B57DE2E-A0DF-4CC9-8BC4-E81439ED86B1}" srcOrd="0" destOrd="0" presId="urn:microsoft.com/office/officeart/2005/8/layout/hList1"/>
    <dgm:cxn modelId="{187DBDDF-8DE0-4BD6-B6AC-E35E32DA2A1C}" type="presParOf" srcId="{A6E684E7-D9BD-4BF2-A681-389CB9ED5A62}" destId="{034B72E4-DA7A-4C5A-BC6D-F38BC08F5820}" srcOrd="1" destOrd="0" presId="urn:microsoft.com/office/officeart/2005/8/layout/hList1"/>
    <dgm:cxn modelId="{0CC9E86F-A95A-480D-AF1D-070289FFC3BC}" type="presParOf" srcId="{9172C898-A316-4DB1-BA28-927D1EFD2F72}" destId="{A7A88170-CBF6-4A4C-A847-D3F6DF2E2E50}" srcOrd="1" destOrd="0" presId="urn:microsoft.com/office/officeart/2005/8/layout/hList1"/>
    <dgm:cxn modelId="{0E2238FA-1E28-445E-8F05-FA5297328904}" type="presParOf" srcId="{9172C898-A316-4DB1-BA28-927D1EFD2F72}" destId="{E1F2081E-907C-4CE3-B39F-616BF1D140E9}" srcOrd="2" destOrd="0" presId="urn:microsoft.com/office/officeart/2005/8/layout/hList1"/>
    <dgm:cxn modelId="{D19DE151-2480-48EF-A54A-1EF198E7B1A4}" type="presParOf" srcId="{E1F2081E-907C-4CE3-B39F-616BF1D140E9}" destId="{84210B65-570B-4D8F-8080-C91C1B3A1631}" srcOrd="0" destOrd="0" presId="urn:microsoft.com/office/officeart/2005/8/layout/hList1"/>
    <dgm:cxn modelId="{88426ADC-ABC4-4F27-84D2-F2FE6C3A03CD}" type="presParOf" srcId="{E1F2081E-907C-4CE3-B39F-616BF1D140E9}" destId="{49AFE0B9-CBD1-4F3A-8318-169DB2733FD8}" srcOrd="1" destOrd="0" presId="urn:microsoft.com/office/officeart/2005/8/layout/hList1"/>
    <dgm:cxn modelId="{71FD609C-0051-4686-AF74-011318A69CFD}" type="presParOf" srcId="{9172C898-A316-4DB1-BA28-927D1EFD2F72}" destId="{B0A31677-952A-435E-BB74-D52D0DD618BA}" srcOrd="3" destOrd="0" presId="urn:microsoft.com/office/officeart/2005/8/layout/hList1"/>
    <dgm:cxn modelId="{DD31F783-9576-4326-ACF9-B78881282318}" type="presParOf" srcId="{9172C898-A316-4DB1-BA28-927D1EFD2F72}" destId="{DF428E99-75D5-40F0-8EE7-F8BC433954A3}" srcOrd="4" destOrd="0" presId="urn:microsoft.com/office/officeart/2005/8/layout/hList1"/>
    <dgm:cxn modelId="{E23F0B38-FEEA-4858-AB07-30F9BBDE7076}" type="presParOf" srcId="{DF428E99-75D5-40F0-8EE7-F8BC433954A3}" destId="{EF392E60-51F5-4A90-A76D-E30D4E10BD96}" srcOrd="0" destOrd="0" presId="urn:microsoft.com/office/officeart/2005/8/layout/hList1"/>
    <dgm:cxn modelId="{F262321A-0484-4B24-87F2-8837B7CC687A}" type="presParOf" srcId="{DF428E99-75D5-40F0-8EE7-F8BC433954A3}" destId="{623B5908-AAD6-4E27-ABE9-6D19171DE4C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93B2AA-4C9C-4402-9A64-94E99BDF3B40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</dgm:pt>
    <dgm:pt modelId="{D7E0D0A2-AB47-47D1-8A07-0EB016D4AE4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Свободное и добровольное участие в выборах </a:t>
          </a:r>
          <a:endParaRPr lang="ru-RU" sz="2800" dirty="0">
            <a:solidFill>
              <a:schemeClr val="tx1"/>
            </a:solidFill>
          </a:endParaRPr>
        </a:p>
      </dgm:t>
    </dgm:pt>
    <dgm:pt modelId="{74CA5693-0BCD-46FF-B6A4-4EA6B2816ABB}" type="parTrans" cxnId="{02FF846E-CC33-432F-894E-6A4FC54B1C8E}">
      <dgm:prSet/>
      <dgm:spPr/>
      <dgm:t>
        <a:bodyPr/>
        <a:lstStyle/>
        <a:p>
          <a:endParaRPr lang="ru-RU"/>
        </a:p>
      </dgm:t>
    </dgm:pt>
    <dgm:pt modelId="{9CEE57DF-5204-4BF1-BA1C-1AFFD67EB6FF}" type="sibTrans" cxnId="{02FF846E-CC33-432F-894E-6A4FC54B1C8E}">
      <dgm:prSet/>
      <dgm:spPr/>
      <dgm:t>
        <a:bodyPr/>
        <a:lstStyle/>
        <a:p>
          <a:endParaRPr lang="ru-RU"/>
        </a:p>
      </dgm:t>
    </dgm:pt>
    <dgm:pt modelId="{1D455F5C-C136-4FC4-BB6E-9D76344DC694}">
      <dgm:prSet phldrT="[Текст]" custT="1"/>
      <dgm:spPr/>
      <dgm:t>
        <a:bodyPr/>
        <a:lstStyle/>
        <a:p>
          <a:r>
            <a:rPr lang="ru-RU" sz="1800" dirty="0" smtClean="0"/>
            <a:t>Никто не вправе оказывать воздействие на гражданина Российской Федерации с целью принудить его к участию или неучастию в выборах и референдуме либо воспрепятствовать его свободному волеизъявлению.</a:t>
          </a:r>
          <a:endParaRPr lang="ru-RU" sz="1800" dirty="0"/>
        </a:p>
      </dgm:t>
    </dgm:pt>
    <dgm:pt modelId="{F954B076-7E74-46CC-87F7-F5AC09BB0F37}" type="sibTrans" cxnId="{BE4124C0-D215-4CA6-8613-415671A18E7D}">
      <dgm:prSet/>
      <dgm:spPr/>
      <dgm:t>
        <a:bodyPr/>
        <a:lstStyle/>
        <a:p>
          <a:endParaRPr lang="ru-RU"/>
        </a:p>
      </dgm:t>
    </dgm:pt>
    <dgm:pt modelId="{251DA5CD-2F1F-49F3-8B5A-3E90D4EEE07F}" type="parTrans" cxnId="{BE4124C0-D215-4CA6-8613-415671A18E7D}">
      <dgm:prSet/>
      <dgm:spPr/>
      <dgm:t>
        <a:bodyPr/>
        <a:lstStyle/>
        <a:p>
          <a:endParaRPr lang="ru-RU"/>
        </a:p>
      </dgm:t>
    </dgm:pt>
    <dgm:pt modelId="{19D426A1-987C-4315-A882-F6446EE84DA7}" type="pres">
      <dgm:prSet presAssocID="{EE93B2AA-4C9C-4402-9A64-94E99BDF3B40}" presName="linearFlow" presStyleCnt="0">
        <dgm:presLayoutVars>
          <dgm:resizeHandles val="exact"/>
        </dgm:presLayoutVars>
      </dgm:prSet>
      <dgm:spPr/>
    </dgm:pt>
    <dgm:pt modelId="{4396F79A-5CB2-4263-9AD7-A80AC28BB97B}" type="pres">
      <dgm:prSet presAssocID="{D7E0D0A2-AB47-47D1-8A07-0EB016D4AE46}" presName="node" presStyleLbl="node1" presStyleIdx="0" presStyleCnt="2" custScaleY="45513" custLinFactNeighborY="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F7CB9-B615-490E-8007-9A903F834F37}" type="pres">
      <dgm:prSet presAssocID="{9CEE57DF-5204-4BF1-BA1C-1AFFD67EB6FF}" presName="sibTrans" presStyleLbl="sibTrans2D1" presStyleIdx="0" presStyleCnt="1" custScaleX="157255" custScaleY="64332" custLinFactNeighborX="-45324" custLinFactNeighborY="1349"/>
      <dgm:spPr/>
      <dgm:t>
        <a:bodyPr/>
        <a:lstStyle/>
        <a:p>
          <a:endParaRPr lang="ru-RU"/>
        </a:p>
      </dgm:t>
    </dgm:pt>
    <dgm:pt modelId="{CE84FB98-B2FF-48B0-AED4-7F4AF6685315}" type="pres">
      <dgm:prSet presAssocID="{9CEE57DF-5204-4BF1-BA1C-1AFFD67EB6F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AC86B32-789E-4533-B9EB-AAC07C9C193E}" type="pres">
      <dgm:prSet presAssocID="{1D455F5C-C136-4FC4-BB6E-9D76344DC694}" presName="node" presStyleLbl="node1" presStyleIdx="1" presStyleCnt="2" custScaleY="71391" custLinFactNeighborY="-26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A80A7-8325-4798-8CFC-A1311C481309}" type="presOf" srcId="{9CEE57DF-5204-4BF1-BA1C-1AFFD67EB6FF}" destId="{CE84FB98-B2FF-48B0-AED4-7F4AF6685315}" srcOrd="1" destOrd="0" presId="urn:microsoft.com/office/officeart/2005/8/layout/process2"/>
    <dgm:cxn modelId="{F441F54C-4139-4687-A579-334508FE6295}" type="presOf" srcId="{9CEE57DF-5204-4BF1-BA1C-1AFFD67EB6FF}" destId="{AE3F7CB9-B615-490E-8007-9A903F834F37}" srcOrd="0" destOrd="0" presId="urn:microsoft.com/office/officeart/2005/8/layout/process2"/>
    <dgm:cxn modelId="{02FF846E-CC33-432F-894E-6A4FC54B1C8E}" srcId="{EE93B2AA-4C9C-4402-9A64-94E99BDF3B40}" destId="{D7E0D0A2-AB47-47D1-8A07-0EB016D4AE46}" srcOrd="0" destOrd="0" parTransId="{74CA5693-0BCD-46FF-B6A4-4EA6B2816ABB}" sibTransId="{9CEE57DF-5204-4BF1-BA1C-1AFFD67EB6FF}"/>
    <dgm:cxn modelId="{06E8A8D9-F2CA-4899-B559-A5CE072F2AB4}" type="presOf" srcId="{D7E0D0A2-AB47-47D1-8A07-0EB016D4AE46}" destId="{4396F79A-5CB2-4263-9AD7-A80AC28BB97B}" srcOrd="0" destOrd="0" presId="urn:microsoft.com/office/officeart/2005/8/layout/process2"/>
    <dgm:cxn modelId="{E7E23E54-3FC3-4F5D-8978-76333F2E4D48}" type="presOf" srcId="{1D455F5C-C136-4FC4-BB6E-9D76344DC694}" destId="{EAC86B32-789E-4533-B9EB-AAC07C9C193E}" srcOrd="0" destOrd="0" presId="urn:microsoft.com/office/officeart/2005/8/layout/process2"/>
    <dgm:cxn modelId="{BE4124C0-D215-4CA6-8613-415671A18E7D}" srcId="{EE93B2AA-4C9C-4402-9A64-94E99BDF3B40}" destId="{1D455F5C-C136-4FC4-BB6E-9D76344DC694}" srcOrd="1" destOrd="0" parTransId="{251DA5CD-2F1F-49F3-8B5A-3E90D4EEE07F}" sibTransId="{F954B076-7E74-46CC-87F7-F5AC09BB0F37}"/>
    <dgm:cxn modelId="{06E5FDA1-6024-4DBC-8C7A-01706D4546B7}" type="presOf" srcId="{EE93B2AA-4C9C-4402-9A64-94E99BDF3B40}" destId="{19D426A1-987C-4315-A882-F6446EE84DA7}" srcOrd="0" destOrd="0" presId="urn:microsoft.com/office/officeart/2005/8/layout/process2"/>
    <dgm:cxn modelId="{B874650C-8939-4A1C-AFBE-74E176FD7404}" type="presParOf" srcId="{19D426A1-987C-4315-A882-F6446EE84DA7}" destId="{4396F79A-5CB2-4263-9AD7-A80AC28BB97B}" srcOrd="0" destOrd="0" presId="urn:microsoft.com/office/officeart/2005/8/layout/process2"/>
    <dgm:cxn modelId="{6DB612A6-3B61-4A77-85F8-7BE35B99F302}" type="presParOf" srcId="{19D426A1-987C-4315-A882-F6446EE84DA7}" destId="{AE3F7CB9-B615-490E-8007-9A903F834F37}" srcOrd="1" destOrd="0" presId="urn:microsoft.com/office/officeart/2005/8/layout/process2"/>
    <dgm:cxn modelId="{C7C264FF-E55A-483C-8430-9CE976423699}" type="presParOf" srcId="{AE3F7CB9-B615-490E-8007-9A903F834F37}" destId="{CE84FB98-B2FF-48B0-AED4-7F4AF6685315}" srcOrd="0" destOrd="0" presId="urn:microsoft.com/office/officeart/2005/8/layout/process2"/>
    <dgm:cxn modelId="{75062036-024A-4CBD-A733-E25023EF0771}" type="presParOf" srcId="{19D426A1-987C-4315-A882-F6446EE84DA7}" destId="{EAC86B32-789E-4533-B9EB-AAC07C9C193E}" srcOrd="2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62597-779A-404B-94B2-D14168ACACA0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</dgm:pt>
    <dgm:pt modelId="{0252E4FF-F09C-4C61-9646-C6C565A2969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Открытость и гласность выборов</a:t>
          </a:r>
          <a:endParaRPr lang="ru-RU" sz="2800" dirty="0">
            <a:solidFill>
              <a:schemeClr val="tx1"/>
            </a:solidFill>
          </a:endParaRPr>
        </a:p>
      </dgm:t>
    </dgm:pt>
    <dgm:pt modelId="{5B75226B-8CC2-44FD-9F55-699941D39670}" type="parTrans" cxnId="{A136C30F-1B71-40DD-936D-AB10A3CBC5EF}">
      <dgm:prSet/>
      <dgm:spPr/>
      <dgm:t>
        <a:bodyPr/>
        <a:lstStyle/>
        <a:p>
          <a:endParaRPr lang="ru-RU"/>
        </a:p>
      </dgm:t>
    </dgm:pt>
    <dgm:pt modelId="{FFFE9E3E-CFF1-412A-89E4-3A231E539AD8}" type="sibTrans" cxnId="{A136C30F-1B71-40DD-936D-AB10A3CBC5EF}">
      <dgm:prSet/>
      <dgm:spPr/>
      <dgm:t>
        <a:bodyPr/>
        <a:lstStyle/>
        <a:p>
          <a:endParaRPr lang="ru-RU"/>
        </a:p>
      </dgm:t>
    </dgm:pt>
    <dgm:pt modelId="{301F90A4-BAF7-430F-BE88-A17A17274369}">
      <dgm:prSet phldrT="[Текст]" custT="1"/>
      <dgm:spPr/>
      <dgm:t>
        <a:bodyPr/>
        <a:lstStyle/>
        <a:p>
          <a:r>
            <a:rPr lang="ru-RU" sz="1800" dirty="0" smtClean="0"/>
            <a:t>Деятельность комиссий при подготовке и проведении выборов, референдума, подсчёте голосов, установлении итогов голосования, определении результатов выборов, референдума осуществляется открыто и гласно.</a:t>
          </a:r>
          <a:endParaRPr lang="ru-RU" sz="1800" dirty="0"/>
        </a:p>
      </dgm:t>
    </dgm:pt>
    <dgm:pt modelId="{96090FEA-BC79-4521-9E76-3031BAA07522}" type="parTrans" cxnId="{0FE371D3-59A0-4869-A1C3-CF9EE32F7343}">
      <dgm:prSet/>
      <dgm:spPr/>
      <dgm:t>
        <a:bodyPr/>
        <a:lstStyle/>
        <a:p>
          <a:endParaRPr lang="ru-RU"/>
        </a:p>
      </dgm:t>
    </dgm:pt>
    <dgm:pt modelId="{08FDB727-35CF-42AF-AF91-F1481168131B}" type="sibTrans" cxnId="{0FE371D3-59A0-4869-A1C3-CF9EE32F7343}">
      <dgm:prSet/>
      <dgm:spPr/>
      <dgm:t>
        <a:bodyPr/>
        <a:lstStyle/>
        <a:p>
          <a:endParaRPr lang="ru-RU"/>
        </a:p>
      </dgm:t>
    </dgm:pt>
    <dgm:pt modelId="{2CA5AC5F-9997-4B55-A6DD-4B8476520574}">
      <dgm:prSet phldrT="[Текст]" custT="1"/>
      <dgm:spPr/>
      <dgm:t>
        <a:bodyPr/>
        <a:lstStyle/>
        <a:p>
          <a:r>
            <a:rPr lang="ru-RU" sz="1800" dirty="0" smtClean="0"/>
            <a:t>Выборы и референдумы организуют и проводят комиссии </a:t>
          </a:r>
        </a:p>
        <a:p>
          <a:r>
            <a:rPr lang="ru-RU" sz="1800" dirty="0" smtClean="0"/>
            <a:t>Вмешательство в деятельность комиссий со стороны законодательных (представительных) и исполнительных органов государственной власти, органов местного самоуправления, организаций, должностных лиц, иных граждан не допускается.</a:t>
          </a:r>
          <a:endParaRPr lang="ru-RU" sz="1800" dirty="0"/>
        </a:p>
      </dgm:t>
    </dgm:pt>
    <dgm:pt modelId="{ED38E96A-49B3-4751-90E0-932DF75BFC5D}" type="parTrans" cxnId="{59A5ABD5-8460-407A-B2E6-665B6EDA472A}">
      <dgm:prSet/>
      <dgm:spPr/>
      <dgm:t>
        <a:bodyPr/>
        <a:lstStyle/>
        <a:p>
          <a:endParaRPr lang="ru-RU"/>
        </a:p>
      </dgm:t>
    </dgm:pt>
    <dgm:pt modelId="{720743D4-9570-4705-A351-5EBFFD1469AE}" type="sibTrans" cxnId="{59A5ABD5-8460-407A-B2E6-665B6EDA472A}">
      <dgm:prSet/>
      <dgm:spPr/>
      <dgm:t>
        <a:bodyPr/>
        <a:lstStyle/>
        <a:p>
          <a:endParaRPr lang="ru-RU"/>
        </a:p>
      </dgm:t>
    </dgm:pt>
    <dgm:pt modelId="{1E2D149F-7CA4-4A19-B27C-7F040B469C66}" type="pres">
      <dgm:prSet presAssocID="{F7662597-779A-404B-94B2-D14168ACACA0}" presName="linearFlow" presStyleCnt="0">
        <dgm:presLayoutVars>
          <dgm:resizeHandles val="exact"/>
        </dgm:presLayoutVars>
      </dgm:prSet>
      <dgm:spPr/>
    </dgm:pt>
    <dgm:pt modelId="{AE5F334B-FD76-4934-895C-7D08E9D20565}" type="pres">
      <dgm:prSet presAssocID="{0252E4FF-F09C-4C61-9646-C6C565A2969E}" presName="node" presStyleLbl="node1" presStyleIdx="0" presStyleCnt="3" custScaleY="93988" custLinFactNeighborX="738" custLinFactNeighborY="10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867E1-6DE7-47C5-B430-E7DEC6C8E9B7}" type="pres">
      <dgm:prSet presAssocID="{FFFE9E3E-CFF1-412A-89E4-3A231E539AD8}" presName="sibTrans" presStyleLbl="sibTrans2D1" presStyleIdx="0" presStyleCnt="2" custAng="21523444" custScaleX="132527" custLinFactNeighborX="-2223" custLinFactNeighborY="-1272"/>
      <dgm:spPr/>
      <dgm:t>
        <a:bodyPr/>
        <a:lstStyle/>
        <a:p>
          <a:endParaRPr lang="ru-RU"/>
        </a:p>
      </dgm:t>
    </dgm:pt>
    <dgm:pt modelId="{7FE0C9E4-78D4-4D73-A94B-7B46606537B3}" type="pres">
      <dgm:prSet presAssocID="{FFFE9E3E-CFF1-412A-89E4-3A231E539AD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10B80B4-601A-4567-9287-1BF0C6B6DF01}" type="pres">
      <dgm:prSet presAssocID="{301F90A4-BAF7-430F-BE88-A17A17274369}" presName="node" presStyleLbl="node1" presStyleIdx="1" presStyleCnt="3" custScaleY="149506" custLinFactNeighborX="410" custLinFactNeighborY="-1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49E8-078E-44EF-8E7F-DF62646AF680}" type="pres">
      <dgm:prSet presAssocID="{08FDB727-35CF-42AF-AF91-F1481168131B}" presName="sibTrans" presStyleLbl="sibTrans2D1" presStyleIdx="1" presStyleCnt="2" custAng="283595" custScaleX="149137" custLinFactNeighborX="2040" custLinFactNeighborY="-2622"/>
      <dgm:spPr/>
      <dgm:t>
        <a:bodyPr/>
        <a:lstStyle/>
        <a:p>
          <a:endParaRPr lang="ru-RU"/>
        </a:p>
      </dgm:t>
    </dgm:pt>
    <dgm:pt modelId="{B1F40F6B-1A3E-45D4-BEFA-C62AFB3500E1}" type="pres">
      <dgm:prSet presAssocID="{08FDB727-35CF-42AF-AF91-F1481168131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A351A2-E454-4806-B04C-F4198E2B0D85}" type="pres">
      <dgm:prSet presAssocID="{2CA5AC5F-9997-4B55-A6DD-4B8476520574}" presName="node" presStyleLbl="node1" presStyleIdx="2" presStyleCnt="3" custScaleX="117134" custScaleY="195392" custLinFactNeighborX="4508" custLinFactNeighborY="-2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3D9FA2-6E45-4DF1-B77B-A8D11A9DC895}" type="presOf" srcId="{0252E4FF-F09C-4C61-9646-C6C565A2969E}" destId="{AE5F334B-FD76-4934-895C-7D08E9D20565}" srcOrd="0" destOrd="0" presId="urn:microsoft.com/office/officeart/2005/8/layout/process2"/>
    <dgm:cxn modelId="{A136C30F-1B71-40DD-936D-AB10A3CBC5EF}" srcId="{F7662597-779A-404B-94B2-D14168ACACA0}" destId="{0252E4FF-F09C-4C61-9646-C6C565A2969E}" srcOrd="0" destOrd="0" parTransId="{5B75226B-8CC2-44FD-9F55-699941D39670}" sibTransId="{FFFE9E3E-CFF1-412A-89E4-3A231E539AD8}"/>
    <dgm:cxn modelId="{6CB15B4E-FEBB-4B04-88DF-296A53BE95C5}" type="presOf" srcId="{FFFE9E3E-CFF1-412A-89E4-3A231E539AD8}" destId="{7FE0C9E4-78D4-4D73-A94B-7B46606537B3}" srcOrd="1" destOrd="0" presId="urn:microsoft.com/office/officeart/2005/8/layout/process2"/>
    <dgm:cxn modelId="{85F60B22-7EFC-4A60-83CB-A91D6DA95A6B}" type="presOf" srcId="{08FDB727-35CF-42AF-AF91-F1481168131B}" destId="{65F549E8-078E-44EF-8E7F-DF62646AF680}" srcOrd="0" destOrd="0" presId="urn:microsoft.com/office/officeart/2005/8/layout/process2"/>
    <dgm:cxn modelId="{0FE371D3-59A0-4869-A1C3-CF9EE32F7343}" srcId="{F7662597-779A-404B-94B2-D14168ACACA0}" destId="{301F90A4-BAF7-430F-BE88-A17A17274369}" srcOrd="1" destOrd="0" parTransId="{96090FEA-BC79-4521-9E76-3031BAA07522}" sibTransId="{08FDB727-35CF-42AF-AF91-F1481168131B}"/>
    <dgm:cxn modelId="{D058DCD5-4C5E-4483-8925-CAA56B691B72}" type="presOf" srcId="{FFFE9E3E-CFF1-412A-89E4-3A231E539AD8}" destId="{BBC867E1-6DE7-47C5-B430-E7DEC6C8E9B7}" srcOrd="0" destOrd="0" presId="urn:microsoft.com/office/officeart/2005/8/layout/process2"/>
    <dgm:cxn modelId="{59A5ABD5-8460-407A-B2E6-665B6EDA472A}" srcId="{F7662597-779A-404B-94B2-D14168ACACA0}" destId="{2CA5AC5F-9997-4B55-A6DD-4B8476520574}" srcOrd="2" destOrd="0" parTransId="{ED38E96A-49B3-4751-90E0-932DF75BFC5D}" sibTransId="{720743D4-9570-4705-A351-5EBFFD1469AE}"/>
    <dgm:cxn modelId="{22D9D478-8A7C-4572-BAD7-0F4388028327}" type="presOf" srcId="{F7662597-779A-404B-94B2-D14168ACACA0}" destId="{1E2D149F-7CA4-4A19-B27C-7F040B469C66}" srcOrd="0" destOrd="0" presId="urn:microsoft.com/office/officeart/2005/8/layout/process2"/>
    <dgm:cxn modelId="{0434F248-3887-41F7-BE4E-AA7EF3A91818}" type="presOf" srcId="{2CA5AC5F-9997-4B55-A6DD-4B8476520574}" destId="{57A351A2-E454-4806-B04C-F4198E2B0D85}" srcOrd="0" destOrd="0" presId="urn:microsoft.com/office/officeart/2005/8/layout/process2"/>
    <dgm:cxn modelId="{E733D58A-2BE8-49C6-895A-964222041AA3}" type="presOf" srcId="{08FDB727-35CF-42AF-AF91-F1481168131B}" destId="{B1F40F6B-1A3E-45D4-BEFA-C62AFB3500E1}" srcOrd="1" destOrd="0" presId="urn:microsoft.com/office/officeart/2005/8/layout/process2"/>
    <dgm:cxn modelId="{4E9E86B9-08C9-4C3F-924C-8DB98423FC19}" type="presOf" srcId="{301F90A4-BAF7-430F-BE88-A17A17274369}" destId="{010B80B4-601A-4567-9287-1BF0C6B6DF01}" srcOrd="0" destOrd="0" presId="urn:microsoft.com/office/officeart/2005/8/layout/process2"/>
    <dgm:cxn modelId="{F5FE880E-2A0B-4570-B660-3A5DD0BBB861}" type="presParOf" srcId="{1E2D149F-7CA4-4A19-B27C-7F040B469C66}" destId="{AE5F334B-FD76-4934-895C-7D08E9D20565}" srcOrd="0" destOrd="0" presId="urn:microsoft.com/office/officeart/2005/8/layout/process2"/>
    <dgm:cxn modelId="{9051E9C0-14F1-458A-B394-85D482C818D6}" type="presParOf" srcId="{1E2D149F-7CA4-4A19-B27C-7F040B469C66}" destId="{BBC867E1-6DE7-47C5-B430-E7DEC6C8E9B7}" srcOrd="1" destOrd="0" presId="urn:microsoft.com/office/officeart/2005/8/layout/process2"/>
    <dgm:cxn modelId="{ACBAA9B0-9262-41B0-8E3D-4E934B06C088}" type="presParOf" srcId="{BBC867E1-6DE7-47C5-B430-E7DEC6C8E9B7}" destId="{7FE0C9E4-78D4-4D73-A94B-7B46606537B3}" srcOrd="0" destOrd="0" presId="urn:microsoft.com/office/officeart/2005/8/layout/process2"/>
    <dgm:cxn modelId="{04C5B62F-7D2C-4032-A4B6-892A8E43FD1F}" type="presParOf" srcId="{1E2D149F-7CA4-4A19-B27C-7F040B469C66}" destId="{010B80B4-601A-4567-9287-1BF0C6B6DF01}" srcOrd="2" destOrd="0" presId="urn:microsoft.com/office/officeart/2005/8/layout/process2"/>
    <dgm:cxn modelId="{E2A0D81B-7504-4771-97A9-AE555DFE2DCF}" type="presParOf" srcId="{1E2D149F-7CA4-4A19-B27C-7F040B469C66}" destId="{65F549E8-078E-44EF-8E7F-DF62646AF680}" srcOrd="3" destOrd="0" presId="urn:microsoft.com/office/officeart/2005/8/layout/process2"/>
    <dgm:cxn modelId="{77A2EFA5-5A72-41D9-B834-2B59C7AED766}" type="presParOf" srcId="{65F549E8-078E-44EF-8E7F-DF62646AF680}" destId="{B1F40F6B-1A3E-45D4-BEFA-C62AFB3500E1}" srcOrd="0" destOrd="0" presId="urn:microsoft.com/office/officeart/2005/8/layout/process2"/>
    <dgm:cxn modelId="{CE11E66C-E336-44F1-B3AA-081B5DB84599}" type="presParOf" srcId="{1E2D149F-7CA4-4A19-B27C-7F040B469C66}" destId="{57A351A2-E454-4806-B04C-F4198E2B0D85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165146-D423-4723-935F-84EBDE35ECD6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4DBE3-12D2-4A6D-9B88-B79F2EAA8FE4}">
      <dgm:prSet phldrT="[Текст]" custT="1"/>
      <dgm:spPr/>
      <dgm:t>
        <a:bodyPr/>
        <a:lstStyle/>
        <a:p>
          <a:r>
            <a:rPr lang="ru-RU" sz="2500" dirty="0" smtClean="0"/>
            <a:t>Назначение выборов</a:t>
          </a:r>
          <a:endParaRPr lang="ru-RU" sz="2500" dirty="0"/>
        </a:p>
      </dgm:t>
    </dgm:pt>
    <dgm:pt modelId="{0AA2FF39-77CB-420D-961B-EDC001D18523}" type="parTrans" cxnId="{0ADA0748-860C-43E9-A564-34B114228183}">
      <dgm:prSet/>
      <dgm:spPr/>
      <dgm:t>
        <a:bodyPr/>
        <a:lstStyle/>
        <a:p>
          <a:endParaRPr lang="ru-RU"/>
        </a:p>
      </dgm:t>
    </dgm:pt>
    <dgm:pt modelId="{7F00CAF8-71DF-4013-81C5-0C83B0A024CF}" type="sibTrans" cxnId="{0ADA0748-860C-43E9-A564-34B114228183}">
      <dgm:prSet/>
      <dgm:spPr/>
      <dgm:t>
        <a:bodyPr/>
        <a:lstStyle/>
        <a:p>
          <a:endParaRPr lang="ru-RU"/>
        </a:p>
      </dgm:t>
    </dgm:pt>
    <dgm:pt modelId="{65019365-DD4F-467F-92BB-8A384759A102}">
      <dgm:prSet phldrT="[Текст]" custT="1"/>
      <dgm:spPr/>
      <dgm:t>
        <a:bodyPr/>
        <a:lstStyle/>
        <a:p>
          <a:r>
            <a:rPr lang="ru-RU" sz="2500" dirty="0" smtClean="0"/>
            <a:t>Образование избирательных округов, избирательных участков, составление списков избирателей</a:t>
          </a:r>
          <a:endParaRPr lang="ru-RU" sz="2500" dirty="0"/>
        </a:p>
      </dgm:t>
    </dgm:pt>
    <dgm:pt modelId="{91256490-9B71-4BEF-A7CC-DC21A1CA0D20}" type="parTrans" cxnId="{FF618C3F-0171-4B34-A80F-3260B1892F3D}">
      <dgm:prSet/>
      <dgm:spPr/>
      <dgm:t>
        <a:bodyPr/>
        <a:lstStyle/>
        <a:p>
          <a:endParaRPr lang="ru-RU"/>
        </a:p>
      </dgm:t>
    </dgm:pt>
    <dgm:pt modelId="{C8F153DC-FC9C-47B2-9052-CB8F576E9376}" type="sibTrans" cxnId="{FF618C3F-0171-4B34-A80F-3260B1892F3D}">
      <dgm:prSet/>
      <dgm:spPr/>
      <dgm:t>
        <a:bodyPr/>
        <a:lstStyle/>
        <a:p>
          <a:endParaRPr lang="ru-RU"/>
        </a:p>
      </dgm:t>
    </dgm:pt>
    <dgm:pt modelId="{278EF2CC-6594-4566-8EDC-57E700A07D59}">
      <dgm:prSet phldrT="[Текст]" custT="1"/>
      <dgm:spPr/>
      <dgm:t>
        <a:bodyPr/>
        <a:lstStyle/>
        <a:p>
          <a:r>
            <a:rPr lang="ru-RU" sz="2500" dirty="0" smtClean="0"/>
            <a:t>Выдвижение и регистрация кандидатов</a:t>
          </a:r>
          <a:endParaRPr lang="ru-RU" sz="2500" dirty="0"/>
        </a:p>
      </dgm:t>
    </dgm:pt>
    <dgm:pt modelId="{9240D6AD-655A-4BAB-9673-96AD30B45510}" type="parTrans" cxnId="{E844C84E-C670-4F36-AFF4-2E539C8147B9}">
      <dgm:prSet/>
      <dgm:spPr/>
      <dgm:t>
        <a:bodyPr/>
        <a:lstStyle/>
        <a:p>
          <a:endParaRPr lang="ru-RU"/>
        </a:p>
      </dgm:t>
    </dgm:pt>
    <dgm:pt modelId="{75B706C7-8C3A-47A3-9FE9-A979A8CD21EE}" type="sibTrans" cxnId="{E844C84E-C670-4F36-AFF4-2E539C8147B9}">
      <dgm:prSet/>
      <dgm:spPr/>
      <dgm:t>
        <a:bodyPr/>
        <a:lstStyle/>
        <a:p>
          <a:endParaRPr lang="ru-RU"/>
        </a:p>
      </dgm:t>
    </dgm:pt>
    <dgm:pt modelId="{2AA657A0-A462-47A7-A333-9DA99C797F1F}">
      <dgm:prSet phldrT="[Текст]" custT="1"/>
      <dgm:spPr/>
      <dgm:t>
        <a:bodyPr/>
        <a:lstStyle/>
        <a:p>
          <a:r>
            <a:rPr lang="ru-RU" sz="2500" dirty="0" smtClean="0"/>
            <a:t>Информационное обеспечение выборов и проведение предвыборной агитации</a:t>
          </a:r>
          <a:endParaRPr lang="ru-RU" sz="2500" dirty="0"/>
        </a:p>
      </dgm:t>
    </dgm:pt>
    <dgm:pt modelId="{BAA6CF5D-89C2-4F21-A5E8-C9CF1CEBD3A4}" type="parTrans" cxnId="{DBDF23C1-4381-4490-8979-6C5DAE6E27DA}">
      <dgm:prSet/>
      <dgm:spPr/>
      <dgm:t>
        <a:bodyPr/>
        <a:lstStyle/>
        <a:p>
          <a:endParaRPr lang="ru-RU"/>
        </a:p>
      </dgm:t>
    </dgm:pt>
    <dgm:pt modelId="{F042D9E9-FA83-4FB0-8B78-8B39EDD5CF2B}" type="sibTrans" cxnId="{DBDF23C1-4381-4490-8979-6C5DAE6E27DA}">
      <dgm:prSet/>
      <dgm:spPr/>
      <dgm:t>
        <a:bodyPr/>
        <a:lstStyle/>
        <a:p>
          <a:endParaRPr lang="ru-RU"/>
        </a:p>
      </dgm:t>
    </dgm:pt>
    <dgm:pt modelId="{1B4AC7BD-14CC-4C66-AD8D-18BF9ECBA447}">
      <dgm:prSet phldrT="[Текст]" custT="1"/>
      <dgm:spPr/>
      <dgm:t>
        <a:bodyPr/>
        <a:lstStyle/>
        <a:p>
          <a:r>
            <a:rPr lang="ru-RU" sz="2500" dirty="0" smtClean="0"/>
            <a:t>Голосование и определение итогов голосования, установление результатов выборов</a:t>
          </a:r>
          <a:endParaRPr lang="ru-RU" sz="2500" dirty="0"/>
        </a:p>
      </dgm:t>
    </dgm:pt>
    <dgm:pt modelId="{F7EDC577-4D1E-4F17-A329-2A003EAD3133}" type="parTrans" cxnId="{8994B3D8-A577-45AD-85BA-9A6E8DB3CC5A}">
      <dgm:prSet/>
      <dgm:spPr/>
      <dgm:t>
        <a:bodyPr/>
        <a:lstStyle/>
        <a:p>
          <a:endParaRPr lang="ru-RU"/>
        </a:p>
      </dgm:t>
    </dgm:pt>
    <dgm:pt modelId="{EB0B3658-975B-4186-A9F8-8B871C3B5AAB}" type="sibTrans" cxnId="{8994B3D8-A577-45AD-85BA-9A6E8DB3CC5A}">
      <dgm:prSet/>
      <dgm:spPr/>
      <dgm:t>
        <a:bodyPr/>
        <a:lstStyle/>
        <a:p>
          <a:endParaRPr lang="ru-RU"/>
        </a:p>
      </dgm:t>
    </dgm:pt>
    <dgm:pt modelId="{823FD7A3-A7F4-41CE-A133-2361F1B4B742}" type="pres">
      <dgm:prSet presAssocID="{28165146-D423-4723-935F-84EBDE35E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194A2-5949-4D09-B818-FE213754E4E6}" type="pres">
      <dgm:prSet presAssocID="{1B4AC7BD-14CC-4C66-AD8D-18BF9ECBA447}" presName="boxAndChildren" presStyleCnt="0"/>
      <dgm:spPr/>
      <dgm:t>
        <a:bodyPr/>
        <a:lstStyle/>
        <a:p>
          <a:endParaRPr lang="ru-RU"/>
        </a:p>
      </dgm:t>
    </dgm:pt>
    <dgm:pt modelId="{F860A766-E1B4-49AC-9C41-C18D63AFE930}" type="pres">
      <dgm:prSet presAssocID="{1B4AC7BD-14CC-4C66-AD8D-18BF9ECBA447}" presName="parentTextBox" presStyleLbl="node1" presStyleIdx="0" presStyleCnt="5"/>
      <dgm:spPr/>
      <dgm:t>
        <a:bodyPr/>
        <a:lstStyle/>
        <a:p>
          <a:endParaRPr lang="ru-RU"/>
        </a:p>
      </dgm:t>
    </dgm:pt>
    <dgm:pt modelId="{2A80A4B6-4833-478D-9801-93DD147EA07A}" type="pres">
      <dgm:prSet presAssocID="{F042D9E9-FA83-4FB0-8B78-8B39EDD5CF2B}" presName="sp" presStyleCnt="0"/>
      <dgm:spPr/>
      <dgm:t>
        <a:bodyPr/>
        <a:lstStyle/>
        <a:p>
          <a:endParaRPr lang="ru-RU"/>
        </a:p>
      </dgm:t>
    </dgm:pt>
    <dgm:pt modelId="{9CA87293-F5F2-4574-9115-37D6F870756D}" type="pres">
      <dgm:prSet presAssocID="{2AA657A0-A462-47A7-A333-9DA99C797F1F}" presName="arrowAndChildren" presStyleCnt="0"/>
      <dgm:spPr/>
      <dgm:t>
        <a:bodyPr/>
        <a:lstStyle/>
        <a:p>
          <a:endParaRPr lang="ru-RU"/>
        </a:p>
      </dgm:t>
    </dgm:pt>
    <dgm:pt modelId="{05E8F5CB-E7F9-4CE6-92C4-C47AA26081B6}" type="pres">
      <dgm:prSet presAssocID="{2AA657A0-A462-47A7-A333-9DA99C797F1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B9E68C4C-6ABA-46F9-B645-17BA9A5A76BE}" type="pres">
      <dgm:prSet presAssocID="{75B706C7-8C3A-47A3-9FE9-A979A8CD21EE}" presName="sp" presStyleCnt="0"/>
      <dgm:spPr/>
      <dgm:t>
        <a:bodyPr/>
        <a:lstStyle/>
        <a:p>
          <a:endParaRPr lang="ru-RU"/>
        </a:p>
      </dgm:t>
    </dgm:pt>
    <dgm:pt modelId="{6AE3796B-A8F6-40E4-87EF-F9190C318595}" type="pres">
      <dgm:prSet presAssocID="{278EF2CC-6594-4566-8EDC-57E700A07D59}" presName="arrowAndChildren" presStyleCnt="0"/>
      <dgm:spPr/>
      <dgm:t>
        <a:bodyPr/>
        <a:lstStyle/>
        <a:p>
          <a:endParaRPr lang="ru-RU"/>
        </a:p>
      </dgm:t>
    </dgm:pt>
    <dgm:pt modelId="{3526B920-7394-42DE-9869-CC789DF3D9AF}" type="pres">
      <dgm:prSet presAssocID="{278EF2CC-6594-4566-8EDC-57E700A07D5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A645BE9B-E6A5-4358-A81E-7CD0F3071B47}" type="pres">
      <dgm:prSet presAssocID="{C8F153DC-FC9C-47B2-9052-CB8F576E9376}" presName="sp" presStyleCnt="0"/>
      <dgm:spPr/>
      <dgm:t>
        <a:bodyPr/>
        <a:lstStyle/>
        <a:p>
          <a:endParaRPr lang="ru-RU"/>
        </a:p>
      </dgm:t>
    </dgm:pt>
    <dgm:pt modelId="{3DCFB4D6-5E54-4A30-BE16-442B3A93D2A9}" type="pres">
      <dgm:prSet presAssocID="{65019365-DD4F-467F-92BB-8A384759A102}" presName="arrowAndChildren" presStyleCnt="0"/>
      <dgm:spPr/>
      <dgm:t>
        <a:bodyPr/>
        <a:lstStyle/>
        <a:p>
          <a:endParaRPr lang="ru-RU"/>
        </a:p>
      </dgm:t>
    </dgm:pt>
    <dgm:pt modelId="{EE94035C-7932-4103-B65A-108843224A45}" type="pres">
      <dgm:prSet presAssocID="{65019365-DD4F-467F-92BB-8A384759A10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8D9AA020-BD8C-4DB2-B27E-A3EF0D1C9203}" type="pres">
      <dgm:prSet presAssocID="{7F00CAF8-71DF-4013-81C5-0C83B0A024CF}" presName="sp" presStyleCnt="0"/>
      <dgm:spPr/>
      <dgm:t>
        <a:bodyPr/>
        <a:lstStyle/>
        <a:p>
          <a:endParaRPr lang="ru-RU"/>
        </a:p>
      </dgm:t>
    </dgm:pt>
    <dgm:pt modelId="{A2242DC2-E1DA-4628-A62F-739BE5F8179F}" type="pres">
      <dgm:prSet presAssocID="{4A44DBE3-12D2-4A6D-9B88-B79F2EAA8FE4}" presName="arrowAndChildren" presStyleCnt="0"/>
      <dgm:spPr/>
      <dgm:t>
        <a:bodyPr/>
        <a:lstStyle/>
        <a:p>
          <a:endParaRPr lang="ru-RU"/>
        </a:p>
      </dgm:t>
    </dgm:pt>
    <dgm:pt modelId="{702FBAE9-342D-4250-BF7C-B0702AF9E548}" type="pres">
      <dgm:prSet presAssocID="{4A44DBE3-12D2-4A6D-9B88-B79F2EAA8FE4}" presName="parentTextArrow" presStyleLbl="node1" presStyleIdx="4" presStyleCnt="5" custLinFactNeighborY="818"/>
      <dgm:spPr/>
      <dgm:t>
        <a:bodyPr/>
        <a:lstStyle/>
        <a:p>
          <a:endParaRPr lang="ru-RU"/>
        </a:p>
      </dgm:t>
    </dgm:pt>
  </dgm:ptLst>
  <dgm:cxnLst>
    <dgm:cxn modelId="{0ADA0748-860C-43E9-A564-34B114228183}" srcId="{28165146-D423-4723-935F-84EBDE35ECD6}" destId="{4A44DBE3-12D2-4A6D-9B88-B79F2EAA8FE4}" srcOrd="0" destOrd="0" parTransId="{0AA2FF39-77CB-420D-961B-EDC001D18523}" sibTransId="{7F00CAF8-71DF-4013-81C5-0C83B0A024CF}"/>
    <dgm:cxn modelId="{DA812EF7-670A-4BDF-B8CD-BEE92257637B}" type="presOf" srcId="{28165146-D423-4723-935F-84EBDE35ECD6}" destId="{823FD7A3-A7F4-41CE-A133-2361F1B4B742}" srcOrd="0" destOrd="0" presId="urn:microsoft.com/office/officeart/2005/8/layout/process4"/>
    <dgm:cxn modelId="{8D5D8A78-9C5A-42E9-A46A-FCC26D77BBDF}" type="presOf" srcId="{1B4AC7BD-14CC-4C66-AD8D-18BF9ECBA447}" destId="{F860A766-E1B4-49AC-9C41-C18D63AFE930}" srcOrd="0" destOrd="0" presId="urn:microsoft.com/office/officeart/2005/8/layout/process4"/>
    <dgm:cxn modelId="{9062DF11-9DF4-41DC-9FB4-E7026D88FB00}" type="presOf" srcId="{278EF2CC-6594-4566-8EDC-57E700A07D59}" destId="{3526B920-7394-42DE-9869-CC789DF3D9AF}" srcOrd="0" destOrd="0" presId="urn:microsoft.com/office/officeart/2005/8/layout/process4"/>
    <dgm:cxn modelId="{6A10682D-37B8-4608-999E-4CB6FC0C8975}" type="presOf" srcId="{2AA657A0-A462-47A7-A333-9DA99C797F1F}" destId="{05E8F5CB-E7F9-4CE6-92C4-C47AA26081B6}" srcOrd="0" destOrd="0" presId="urn:microsoft.com/office/officeart/2005/8/layout/process4"/>
    <dgm:cxn modelId="{FF618C3F-0171-4B34-A80F-3260B1892F3D}" srcId="{28165146-D423-4723-935F-84EBDE35ECD6}" destId="{65019365-DD4F-467F-92BB-8A384759A102}" srcOrd="1" destOrd="0" parTransId="{91256490-9B71-4BEF-A7CC-DC21A1CA0D20}" sibTransId="{C8F153DC-FC9C-47B2-9052-CB8F576E9376}"/>
    <dgm:cxn modelId="{DBDF23C1-4381-4490-8979-6C5DAE6E27DA}" srcId="{28165146-D423-4723-935F-84EBDE35ECD6}" destId="{2AA657A0-A462-47A7-A333-9DA99C797F1F}" srcOrd="3" destOrd="0" parTransId="{BAA6CF5D-89C2-4F21-A5E8-C9CF1CEBD3A4}" sibTransId="{F042D9E9-FA83-4FB0-8B78-8B39EDD5CF2B}"/>
    <dgm:cxn modelId="{E844C84E-C670-4F36-AFF4-2E539C8147B9}" srcId="{28165146-D423-4723-935F-84EBDE35ECD6}" destId="{278EF2CC-6594-4566-8EDC-57E700A07D59}" srcOrd="2" destOrd="0" parTransId="{9240D6AD-655A-4BAB-9673-96AD30B45510}" sibTransId="{75B706C7-8C3A-47A3-9FE9-A979A8CD21EE}"/>
    <dgm:cxn modelId="{8994B3D8-A577-45AD-85BA-9A6E8DB3CC5A}" srcId="{28165146-D423-4723-935F-84EBDE35ECD6}" destId="{1B4AC7BD-14CC-4C66-AD8D-18BF9ECBA447}" srcOrd="4" destOrd="0" parTransId="{F7EDC577-4D1E-4F17-A329-2A003EAD3133}" sibTransId="{EB0B3658-975B-4186-A9F8-8B871C3B5AAB}"/>
    <dgm:cxn modelId="{B1C51097-FAE7-4F18-BD5B-7EF65E8B7981}" type="presOf" srcId="{65019365-DD4F-467F-92BB-8A384759A102}" destId="{EE94035C-7932-4103-B65A-108843224A45}" srcOrd="0" destOrd="0" presId="urn:microsoft.com/office/officeart/2005/8/layout/process4"/>
    <dgm:cxn modelId="{F9B7C225-7D23-44E2-906C-323D193F935D}" type="presOf" srcId="{4A44DBE3-12D2-4A6D-9B88-B79F2EAA8FE4}" destId="{702FBAE9-342D-4250-BF7C-B0702AF9E548}" srcOrd="0" destOrd="0" presId="urn:microsoft.com/office/officeart/2005/8/layout/process4"/>
    <dgm:cxn modelId="{12D0D472-9963-4F57-9AFE-269783404EAC}" type="presParOf" srcId="{823FD7A3-A7F4-41CE-A133-2361F1B4B742}" destId="{E22194A2-5949-4D09-B818-FE213754E4E6}" srcOrd="0" destOrd="0" presId="urn:microsoft.com/office/officeart/2005/8/layout/process4"/>
    <dgm:cxn modelId="{0349CDD1-8A38-47AA-B346-AF8D67764AE7}" type="presParOf" srcId="{E22194A2-5949-4D09-B818-FE213754E4E6}" destId="{F860A766-E1B4-49AC-9C41-C18D63AFE930}" srcOrd="0" destOrd="0" presId="urn:microsoft.com/office/officeart/2005/8/layout/process4"/>
    <dgm:cxn modelId="{CF5227FF-D4CC-4CC6-9E4C-7D6D05C56376}" type="presParOf" srcId="{823FD7A3-A7F4-41CE-A133-2361F1B4B742}" destId="{2A80A4B6-4833-478D-9801-93DD147EA07A}" srcOrd="1" destOrd="0" presId="urn:microsoft.com/office/officeart/2005/8/layout/process4"/>
    <dgm:cxn modelId="{A1FF1977-D81D-4BD8-AAE3-08A24A14C00C}" type="presParOf" srcId="{823FD7A3-A7F4-41CE-A133-2361F1B4B742}" destId="{9CA87293-F5F2-4574-9115-37D6F870756D}" srcOrd="2" destOrd="0" presId="urn:microsoft.com/office/officeart/2005/8/layout/process4"/>
    <dgm:cxn modelId="{8029B254-504B-477B-8577-8AD74E010984}" type="presParOf" srcId="{9CA87293-F5F2-4574-9115-37D6F870756D}" destId="{05E8F5CB-E7F9-4CE6-92C4-C47AA26081B6}" srcOrd="0" destOrd="0" presId="urn:microsoft.com/office/officeart/2005/8/layout/process4"/>
    <dgm:cxn modelId="{1CA621D7-4F82-435D-B305-696ED493E1FA}" type="presParOf" srcId="{823FD7A3-A7F4-41CE-A133-2361F1B4B742}" destId="{B9E68C4C-6ABA-46F9-B645-17BA9A5A76BE}" srcOrd="3" destOrd="0" presId="urn:microsoft.com/office/officeart/2005/8/layout/process4"/>
    <dgm:cxn modelId="{5CD86856-15C4-4A00-AECE-58DAD515382D}" type="presParOf" srcId="{823FD7A3-A7F4-41CE-A133-2361F1B4B742}" destId="{6AE3796B-A8F6-40E4-87EF-F9190C318595}" srcOrd="4" destOrd="0" presId="urn:microsoft.com/office/officeart/2005/8/layout/process4"/>
    <dgm:cxn modelId="{EBBD1B1F-9F2C-4F98-94AB-D9894678CE69}" type="presParOf" srcId="{6AE3796B-A8F6-40E4-87EF-F9190C318595}" destId="{3526B920-7394-42DE-9869-CC789DF3D9AF}" srcOrd="0" destOrd="0" presId="urn:microsoft.com/office/officeart/2005/8/layout/process4"/>
    <dgm:cxn modelId="{5E000C97-0559-4CFE-B332-93049E752FF8}" type="presParOf" srcId="{823FD7A3-A7F4-41CE-A133-2361F1B4B742}" destId="{A645BE9B-E6A5-4358-A81E-7CD0F3071B47}" srcOrd="5" destOrd="0" presId="urn:microsoft.com/office/officeart/2005/8/layout/process4"/>
    <dgm:cxn modelId="{F5B95F96-547B-4984-A1B4-8B6E385DCCC5}" type="presParOf" srcId="{823FD7A3-A7F4-41CE-A133-2361F1B4B742}" destId="{3DCFB4D6-5E54-4A30-BE16-442B3A93D2A9}" srcOrd="6" destOrd="0" presId="urn:microsoft.com/office/officeart/2005/8/layout/process4"/>
    <dgm:cxn modelId="{2D22D67B-FB72-4AFC-B351-587A867F768E}" type="presParOf" srcId="{3DCFB4D6-5E54-4A30-BE16-442B3A93D2A9}" destId="{EE94035C-7932-4103-B65A-108843224A45}" srcOrd="0" destOrd="0" presId="urn:microsoft.com/office/officeart/2005/8/layout/process4"/>
    <dgm:cxn modelId="{C606E2BA-40B5-4A96-9D31-DC60EAD2DFD3}" type="presParOf" srcId="{823FD7A3-A7F4-41CE-A133-2361F1B4B742}" destId="{8D9AA020-BD8C-4DB2-B27E-A3EF0D1C9203}" srcOrd="7" destOrd="0" presId="urn:microsoft.com/office/officeart/2005/8/layout/process4"/>
    <dgm:cxn modelId="{CA2DF63F-2489-4137-8FED-16935062FC35}" type="presParOf" srcId="{823FD7A3-A7F4-41CE-A133-2361F1B4B742}" destId="{A2242DC2-E1DA-4628-A62F-739BE5F8179F}" srcOrd="8" destOrd="0" presId="urn:microsoft.com/office/officeart/2005/8/layout/process4"/>
    <dgm:cxn modelId="{38BE90C4-D8C3-4B73-92A8-7DEE4015E664}" type="presParOf" srcId="{A2242DC2-E1DA-4628-A62F-739BE5F8179F}" destId="{702FBAE9-342D-4250-BF7C-B0702AF9E548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5F197D-03AD-4311-92AC-1BFD501B59CC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F4417-2541-42EB-BCEF-9A54B60A9525}">
      <dgm:prSet phldrT="[Текст]" custT="1"/>
      <dgm:spPr/>
      <dgm:t>
        <a:bodyPr/>
        <a:lstStyle/>
        <a:p>
          <a:r>
            <a:rPr lang="ru-RU" sz="2000" dirty="0" smtClean="0"/>
            <a:t>Центральная избирательная комиссия Российской Федерации</a:t>
          </a:r>
          <a:endParaRPr lang="ru-RU" sz="2000" dirty="0"/>
        </a:p>
      </dgm:t>
    </dgm:pt>
    <dgm:pt modelId="{D4C5F16A-F8AD-44E3-817A-2F71237A736E}" type="parTrans" cxnId="{EBA8C57A-882E-4E93-9276-9257DE0F4887}">
      <dgm:prSet/>
      <dgm:spPr/>
      <dgm:t>
        <a:bodyPr/>
        <a:lstStyle/>
        <a:p>
          <a:endParaRPr lang="ru-RU"/>
        </a:p>
      </dgm:t>
    </dgm:pt>
    <dgm:pt modelId="{8678FBA8-85DF-40EB-923A-E5927F6B9C17}" type="sibTrans" cxnId="{EBA8C57A-882E-4E93-9276-9257DE0F4887}">
      <dgm:prSet/>
      <dgm:spPr/>
      <dgm:t>
        <a:bodyPr/>
        <a:lstStyle/>
        <a:p>
          <a:endParaRPr lang="ru-RU"/>
        </a:p>
      </dgm:t>
    </dgm:pt>
    <dgm:pt modelId="{762C9B72-7009-40E7-8FE6-389365191595}">
      <dgm:prSet phldrT="[Текст]" custT="1"/>
      <dgm:spPr/>
      <dgm:t>
        <a:bodyPr/>
        <a:lstStyle/>
        <a:p>
          <a:r>
            <a:rPr lang="ru-RU" sz="2000" dirty="0" smtClean="0"/>
            <a:t>Избирательные комиссии субъектов Российской Федерации</a:t>
          </a:r>
          <a:endParaRPr lang="ru-RU" sz="2000" dirty="0"/>
        </a:p>
      </dgm:t>
    </dgm:pt>
    <dgm:pt modelId="{564ECF6E-7072-4612-AADE-229F369E0770}" type="parTrans" cxnId="{CF561DFD-5663-44D9-91F6-E95886747A07}">
      <dgm:prSet/>
      <dgm:spPr/>
      <dgm:t>
        <a:bodyPr/>
        <a:lstStyle/>
        <a:p>
          <a:endParaRPr lang="ru-RU"/>
        </a:p>
      </dgm:t>
    </dgm:pt>
    <dgm:pt modelId="{8C1096CB-1206-4665-9AB9-AFFC18A8B54A}" type="sibTrans" cxnId="{CF561DFD-5663-44D9-91F6-E95886747A07}">
      <dgm:prSet/>
      <dgm:spPr/>
      <dgm:t>
        <a:bodyPr/>
        <a:lstStyle/>
        <a:p>
          <a:endParaRPr lang="ru-RU"/>
        </a:p>
      </dgm:t>
    </dgm:pt>
    <dgm:pt modelId="{5FFE78E6-049F-4673-8F69-C9D777A691BB}">
      <dgm:prSet phldrT="[Текст]" custT="1"/>
      <dgm:spPr/>
      <dgm:t>
        <a:bodyPr/>
        <a:lstStyle/>
        <a:p>
          <a:r>
            <a:rPr lang="ru-RU" sz="2000" dirty="0" smtClean="0"/>
            <a:t>Избирательные комиссии муниципальных образований</a:t>
          </a:r>
          <a:endParaRPr lang="ru-RU" sz="2000" dirty="0"/>
        </a:p>
      </dgm:t>
    </dgm:pt>
    <dgm:pt modelId="{754B3C9F-D986-4279-BAC3-71C659E12CA1}" type="parTrans" cxnId="{5CE8973B-0D00-4F31-914F-AEBED4FE7502}">
      <dgm:prSet/>
      <dgm:spPr/>
      <dgm:t>
        <a:bodyPr/>
        <a:lstStyle/>
        <a:p>
          <a:endParaRPr lang="ru-RU"/>
        </a:p>
      </dgm:t>
    </dgm:pt>
    <dgm:pt modelId="{D9F2F6E9-62CE-4D64-9F02-06179460D33F}" type="sibTrans" cxnId="{5CE8973B-0D00-4F31-914F-AEBED4FE7502}">
      <dgm:prSet/>
      <dgm:spPr/>
      <dgm:t>
        <a:bodyPr/>
        <a:lstStyle/>
        <a:p>
          <a:endParaRPr lang="ru-RU"/>
        </a:p>
      </dgm:t>
    </dgm:pt>
    <dgm:pt modelId="{AE3FE341-6E4B-415C-A250-6F8DF30A030F}">
      <dgm:prSet phldrT="[Текст]" custT="1"/>
      <dgm:spPr/>
      <dgm:t>
        <a:bodyPr/>
        <a:lstStyle/>
        <a:p>
          <a:r>
            <a:rPr lang="ru-RU" sz="2000" dirty="0" smtClean="0"/>
            <a:t>Окружные избирательные комиссии</a:t>
          </a:r>
          <a:endParaRPr lang="ru-RU" sz="2900" dirty="0"/>
        </a:p>
      </dgm:t>
    </dgm:pt>
    <dgm:pt modelId="{970D7B3A-8466-4BB8-AAEA-C124AA8D574D}" type="parTrans" cxnId="{2616C838-2E2F-4700-BFBB-1F5DCF3947E9}">
      <dgm:prSet/>
      <dgm:spPr/>
      <dgm:t>
        <a:bodyPr/>
        <a:lstStyle/>
        <a:p>
          <a:endParaRPr lang="ru-RU"/>
        </a:p>
      </dgm:t>
    </dgm:pt>
    <dgm:pt modelId="{C862CA43-DF98-403B-96DC-470746C448D6}" type="sibTrans" cxnId="{2616C838-2E2F-4700-BFBB-1F5DCF3947E9}">
      <dgm:prSet/>
      <dgm:spPr/>
      <dgm:t>
        <a:bodyPr/>
        <a:lstStyle/>
        <a:p>
          <a:endParaRPr lang="ru-RU"/>
        </a:p>
      </dgm:t>
    </dgm:pt>
    <dgm:pt modelId="{6433D32E-481F-4E94-915C-2A1F37BF3ED5}">
      <dgm:prSet phldrT="[Текст]" custT="1"/>
      <dgm:spPr/>
      <dgm:t>
        <a:bodyPr/>
        <a:lstStyle/>
        <a:p>
          <a:r>
            <a:rPr lang="ru-RU" sz="2000" dirty="0" smtClean="0"/>
            <a:t>Территориальные (районные, городские и другие) комиссии</a:t>
          </a:r>
          <a:endParaRPr lang="ru-RU" sz="2000" dirty="0"/>
        </a:p>
      </dgm:t>
    </dgm:pt>
    <dgm:pt modelId="{FB323BA4-A668-4150-8313-B145424B7AB7}" type="parTrans" cxnId="{BD6107B3-AF35-4532-AE29-7B3A881F55AC}">
      <dgm:prSet/>
      <dgm:spPr/>
      <dgm:t>
        <a:bodyPr/>
        <a:lstStyle/>
        <a:p>
          <a:endParaRPr lang="ru-RU"/>
        </a:p>
      </dgm:t>
    </dgm:pt>
    <dgm:pt modelId="{5AE68939-C4C1-43F4-B219-6A3BB9AE7871}" type="sibTrans" cxnId="{BD6107B3-AF35-4532-AE29-7B3A881F55AC}">
      <dgm:prSet/>
      <dgm:spPr/>
      <dgm:t>
        <a:bodyPr/>
        <a:lstStyle/>
        <a:p>
          <a:endParaRPr lang="ru-RU"/>
        </a:p>
      </dgm:t>
    </dgm:pt>
    <dgm:pt modelId="{6745AB3D-4516-4651-B05D-3252A81CA2C1}">
      <dgm:prSet phldrT="[Текст]" custT="1"/>
      <dgm:spPr/>
      <dgm:t>
        <a:bodyPr/>
        <a:lstStyle/>
        <a:p>
          <a:r>
            <a:rPr lang="ru-RU" sz="2000" b="0" dirty="0" smtClean="0"/>
            <a:t>Участковые комиссии</a:t>
          </a:r>
          <a:endParaRPr lang="ru-RU" sz="2000" b="0" dirty="0"/>
        </a:p>
      </dgm:t>
    </dgm:pt>
    <dgm:pt modelId="{B8184E4B-1894-4EFD-B0B0-9790EE1674D3}" type="parTrans" cxnId="{7ED28AF5-89EB-48EB-BBB7-0BE758C0FB8C}">
      <dgm:prSet/>
      <dgm:spPr/>
      <dgm:t>
        <a:bodyPr/>
        <a:lstStyle/>
        <a:p>
          <a:endParaRPr lang="ru-RU"/>
        </a:p>
      </dgm:t>
    </dgm:pt>
    <dgm:pt modelId="{EAB33A99-CE15-498B-BA74-80FA42BB22D5}" type="sibTrans" cxnId="{7ED28AF5-89EB-48EB-BBB7-0BE758C0FB8C}">
      <dgm:prSet/>
      <dgm:spPr/>
      <dgm:t>
        <a:bodyPr/>
        <a:lstStyle/>
        <a:p>
          <a:endParaRPr lang="ru-RU"/>
        </a:p>
      </dgm:t>
    </dgm:pt>
    <dgm:pt modelId="{7C26DBF1-C768-46ED-8E32-69B70FB496A3}" type="pres">
      <dgm:prSet presAssocID="{215F197D-03AD-4311-92AC-1BFD501B59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4965A-E114-4681-BED5-791AE771F36F}" type="pres">
      <dgm:prSet presAssocID="{6745AB3D-4516-4651-B05D-3252A81CA2C1}" presName="boxAndChildren" presStyleCnt="0"/>
      <dgm:spPr/>
    </dgm:pt>
    <dgm:pt modelId="{3465C128-C5F0-4CE6-B449-3DCCEA41E939}" type="pres">
      <dgm:prSet presAssocID="{6745AB3D-4516-4651-B05D-3252A81CA2C1}" presName="parentTextBox" presStyleLbl="node1" presStyleIdx="0" presStyleCnt="6"/>
      <dgm:spPr/>
      <dgm:t>
        <a:bodyPr/>
        <a:lstStyle/>
        <a:p>
          <a:endParaRPr lang="ru-RU"/>
        </a:p>
      </dgm:t>
    </dgm:pt>
    <dgm:pt modelId="{4838D490-B537-4B73-91D0-FE4E01C361E9}" type="pres">
      <dgm:prSet presAssocID="{5AE68939-C4C1-43F4-B219-6A3BB9AE7871}" presName="sp" presStyleCnt="0"/>
      <dgm:spPr/>
    </dgm:pt>
    <dgm:pt modelId="{D9CEFEA8-F7FF-4057-8A12-E30F8AA2FDC2}" type="pres">
      <dgm:prSet presAssocID="{6433D32E-481F-4E94-915C-2A1F37BF3ED5}" presName="arrowAndChildren" presStyleCnt="0"/>
      <dgm:spPr/>
    </dgm:pt>
    <dgm:pt modelId="{09ECA02D-5710-48E6-B94D-76D7493C3697}" type="pres">
      <dgm:prSet presAssocID="{6433D32E-481F-4E94-915C-2A1F37BF3ED5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C875B66-1FF0-420F-B658-00CB450DED63}" type="pres">
      <dgm:prSet presAssocID="{C862CA43-DF98-403B-96DC-470746C448D6}" presName="sp" presStyleCnt="0"/>
      <dgm:spPr/>
    </dgm:pt>
    <dgm:pt modelId="{73D4EE6B-5FD2-49C5-AAE7-FF39F9CB9D62}" type="pres">
      <dgm:prSet presAssocID="{AE3FE341-6E4B-415C-A250-6F8DF30A030F}" presName="arrowAndChildren" presStyleCnt="0"/>
      <dgm:spPr/>
    </dgm:pt>
    <dgm:pt modelId="{0E10850D-FB6A-41D7-B9B2-1DC97A4195E5}" type="pres">
      <dgm:prSet presAssocID="{AE3FE341-6E4B-415C-A250-6F8DF30A030F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7576643-6007-4A82-97A7-198BCA1A6046}" type="pres">
      <dgm:prSet presAssocID="{D9F2F6E9-62CE-4D64-9F02-06179460D33F}" presName="sp" presStyleCnt="0"/>
      <dgm:spPr/>
    </dgm:pt>
    <dgm:pt modelId="{0C8705D6-5B0F-4CA4-A513-171FF3A0D900}" type="pres">
      <dgm:prSet presAssocID="{5FFE78E6-049F-4673-8F69-C9D777A691BB}" presName="arrowAndChildren" presStyleCnt="0"/>
      <dgm:spPr/>
    </dgm:pt>
    <dgm:pt modelId="{7D5D0AF6-49A7-4D1F-8BAD-C91719433B93}" type="pres">
      <dgm:prSet presAssocID="{5FFE78E6-049F-4673-8F69-C9D777A691BB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758C24D-578B-4614-9401-9433B50A7B33}" type="pres">
      <dgm:prSet presAssocID="{8C1096CB-1206-4665-9AB9-AFFC18A8B54A}" presName="sp" presStyleCnt="0"/>
      <dgm:spPr/>
    </dgm:pt>
    <dgm:pt modelId="{34CBDE5E-64EA-4801-A238-9A6EDC4E62A3}" type="pres">
      <dgm:prSet presAssocID="{762C9B72-7009-40E7-8FE6-389365191595}" presName="arrowAndChildren" presStyleCnt="0"/>
      <dgm:spPr/>
    </dgm:pt>
    <dgm:pt modelId="{88AEB97E-DE6B-47B3-8A9D-717AAE374EF2}" type="pres">
      <dgm:prSet presAssocID="{762C9B72-7009-40E7-8FE6-389365191595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957A7C-F9FC-41C7-9022-7005D349FC81}" type="pres">
      <dgm:prSet presAssocID="{8678FBA8-85DF-40EB-923A-E5927F6B9C17}" presName="sp" presStyleCnt="0"/>
      <dgm:spPr/>
    </dgm:pt>
    <dgm:pt modelId="{5818B398-EFB4-4D82-B9BB-1A47ED25C646}" type="pres">
      <dgm:prSet presAssocID="{7CCF4417-2541-42EB-BCEF-9A54B60A9525}" presName="arrowAndChildren" presStyleCnt="0"/>
      <dgm:spPr/>
    </dgm:pt>
    <dgm:pt modelId="{E3E3ACBF-D55B-40DC-8992-4BCC0469E550}" type="pres">
      <dgm:prSet presAssocID="{7CCF4417-2541-42EB-BCEF-9A54B60A9525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ED28AF5-89EB-48EB-BBB7-0BE758C0FB8C}" srcId="{215F197D-03AD-4311-92AC-1BFD501B59CC}" destId="{6745AB3D-4516-4651-B05D-3252A81CA2C1}" srcOrd="5" destOrd="0" parTransId="{B8184E4B-1894-4EFD-B0B0-9790EE1674D3}" sibTransId="{EAB33A99-CE15-498B-BA74-80FA42BB22D5}"/>
    <dgm:cxn modelId="{5CE8973B-0D00-4F31-914F-AEBED4FE7502}" srcId="{215F197D-03AD-4311-92AC-1BFD501B59CC}" destId="{5FFE78E6-049F-4673-8F69-C9D777A691BB}" srcOrd="2" destOrd="0" parTransId="{754B3C9F-D986-4279-BAC3-71C659E12CA1}" sibTransId="{D9F2F6E9-62CE-4D64-9F02-06179460D33F}"/>
    <dgm:cxn modelId="{8C2FCC7B-29DC-4009-A76E-34C93D9A4414}" type="presOf" srcId="{215F197D-03AD-4311-92AC-1BFD501B59CC}" destId="{7C26DBF1-C768-46ED-8E32-69B70FB496A3}" srcOrd="0" destOrd="0" presId="urn:microsoft.com/office/officeart/2005/8/layout/process4"/>
    <dgm:cxn modelId="{DEC18064-0C12-456A-9B06-701B13322752}" type="presOf" srcId="{762C9B72-7009-40E7-8FE6-389365191595}" destId="{88AEB97E-DE6B-47B3-8A9D-717AAE374EF2}" srcOrd="0" destOrd="0" presId="urn:microsoft.com/office/officeart/2005/8/layout/process4"/>
    <dgm:cxn modelId="{D23EE97F-94B8-46B2-8455-AF2F0F4095AF}" type="presOf" srcId="{6745AB3D-4516-4651-B05D-3252A81CA2C1}" destId="{3465C128-C5F0-4CE6-B449-3DCCEA41E939}" srcOrd="0" destOrd="0" presId="urn:microsoft.com/office/officeart/2005/8/layout/process4"/>
    <dgm:cxn modelId="{F7BF8870-1B9A-475E-ABC1-C46ACCEF6036}" type="presOf" srcId="{6433D32E-481F-4E94-915C-2A1F37BF3ED5}" destId="{09ECA02D-5710-48E6-B94D-76D7493C3697}" srcOrd="0" destOrd="0" presId="urn:microsoft.com/office/officeart/2005/8/layout/process4"/>
    <dgm:cxn modelId="{BD1E3DE4-5201-4C01-96E7-765C411C2F5E}" type="presOf" srcId="{7CCF4417-2541-42EB-BCEF-9A54B60A9525}" destId="{E3E3ACBF-D55B-40DC-8992-4BCC0469E550}" srcOrd="0" destOrd="0" presId="urn:microsoft.com/office/officeart/2005/8/layout/process4"/>
    <dgm:cxn modelId="{BD6107B3-AF35-4532-AE29-7B3A881F55AC}" srcId="{215F197D-03AD-4311-92AC-1BFD501B59CC}" destId="{6433D32E-481F-4E94-915C-2A1F37BF3ED5}" srcOrd="4" destOrd="0" parTransId="{FB323BA4-A668-4150-8313-B145424B7AB7}" sibTransId="{5AE68939-C4C1-43F4-B219-6A3BB9AE7871}"/>
    <dgm:cxn modelId="{EBA8C57A-882E-4E93-9276-9257DE0F4887}" srcId="{215F197D-03AD-4311-92AC-1BFD501B59CC}" destId="{7CCF4417-2541-42EB-BCEF-9A54B60A9525}" srcOrd="0" destOrd="0" parTransId="{D4C5F16A-F8AD-44E3-817A-2F71237A736E}" sibTransId="{8678FBA8-85DF-40EB-923A-E5927F6B9C17}"/>
    <dgm:cxn modelId="{E2FFCA30-E1B7-4F8B-8FD4-2031AC9001CB}" type="presOf" srcId="{5FFE78E6-049F-4673-8F69-C9D777A691BB}" destId="{7D5D0AF6-49A7-4D1F-8BAD-C91719433B93}" srcOrd="0" destOrd="0" presId="urn:microsoft.com/office/officeart/2005/8/layout/process4"/>
    <dgm:cxn modelId="{2616C838-2E2F-4700-BFBB-1F5DCF3947E9}" srcId="{215F197D-03AD-4311-92AC-1BFD501B59CC}" destId="{AE3FE341-6E4B-415C-A250-6F8DF30A030F}" srcOrd="3" destOrd="0" parTransId="{970D7B3A-8466-4BB8-AAEA-C124AA8D574D}" sibTransId="{C862CA43-DF98-403B-96DC-470746C448D6}"/>
    <dgm:cxn modelId="{CF561DFD-5663-44D9-91F6-E95886747A07}" srcId="{215F197D-03AD-4311-92AC-1BFD501B59CC}" destId="{762C9B72-7009-40E7-8FE6-389365191595}" srcOrd="1" destOrd="0" parTransId="{564ECF6E-7072-4612-AADE-229F369E0770}" sibTransId="{8C1096CB-1206-4665-9AB9-AFFC18A8B54A}"/>
    <dgm:cxn modelId="{C5293342-D468-4DEC-A908-05745CC7ACE8}" type="presOf" srcId="{AE3FE341-6E4B-415C-A250-6F8DF30A030F}" destId="{0E10850D-FB6A-41D7-B9B2-1DC97A4195E5}" srcOrd="0" destOrd="0" presId="urn:microsoft.com/office/officeart/2005/8/layout/process4"/>
    <dgm:cxn modelId="{DFE533C5-15F3-4341-8280-C385382C38A7}" type="presParOf" srcId="{7C26DBF1-C768-46ED-8E32-69B70FB496A3}" destId="{F494965A-E114-4681-BED5-791AE771F36F}" srcOrd="0" destOrd="0" presId="urn:microsoft.com/office/officeart/2005/8/layout/process4"/>
    <dgm:cxn modelId="{C14921E2-7206-4726-B930-535D5605454E}" type="presParOf" srcId="{F494965A-E114-4681-BED5-791AE771F36F}" destId="{3465C128-C5F0-4CE6-B449-3DCCEA41E939}" srcOrd="0" destOrd="0" presId="urn:microsoft.com/office/officeart/2005/8/layout/process4"/>
    <dgm:cxn modelId="{779B2C81-1416-481C-801B-E74DE747FC4E}" type="presParOf" srcId="{7C26DBF1-C768-46ED-8E32-69B70FB496A3}" destId="{4838D490-B537-4B73-91D0-FE4E01C361E9}" srcOrd="1" destOrd="0" presId="urn:microsoft.com/office/officeart/2005/8/layout/process4"/>
    <dgm:cxn modelId="{13293C22-7FFF-4714-90A3-10BC0DEB997F}" type="presParOf" srcId="{7C26DBF1-C768-46ED-8E32-69B70FB496A3}" destId="{D9CEFEA8-F7FF-4057-8A12-E30F8AA2FDC2}" srcOrd="2" destOrd="0" presId="urn:microsoft.com/office/officeart/2005/8/layout/process4"/>
    <dgm:cxn modelId="{70F11965-66E9-4809-802C-E397A897D5C9}" type="presParOf" srcId="{D9CEFEA8-F7FF-4057-8A12-E30F8AA2FDC2}" destId="{09ECA02D-5710-48E6-B94D-76D7493C3697}" srcOrd="0" destOrd="0" presId="urn:microsoft.com/office/officeart/2005/8/layout/process4"/>
    <dgm:cxn modelId="{0A55A9D4-C3EB-40D3-9563-E2D694FB3403}" type="presParOf" srcId="{7C26DBF1-C768-46ED-8E32-69B70FB496A3}" destId="{1C875B66-1FF0-420F-B658-00CB450DED63}" srcOrd="3" destOrd="0" presId="urn:microsoft.com/office/officeart/2005/8/layout/process4"/>
    <dgm:cxn modelId="{8FB73BC9-B4D0-4AD5-9362-F6383DD87DAA}" type="presParOf" srcId="{7C26DBF1-C768-46ED-8E32-69B70FB496A3}" destId="{73D4EE6B-5FD2-49C5-AAE7-FF39F9CB9D62}" srcOrd="4" destOrd="0" presId="urn:microsoft.com/office/officeart/2005/8/layout/process4"/>
    <dgm:cxn modelId="{F952CDAC-5E12-423F-9265-47076A16F1C8}" type="presParOf" srcId="{73D4EE6B-5FD2-49C5-AAE7-FF39F9CB9D62}" destId="{0E10850D-FB6A-41D7-B9B2-1DC97A4195E5}" srcOrd="0" destOrd="0" presId="urn:microsoft.com/office/officeart/2005/8/layout/process4"/>
    <dgm:cxn modelId="{8FB7B8BF-2597-4BF8-9050-206E8A85ACDA}" type="presParOf" srcId="{7C26DBF1-C768-46ED-8E32-69B70FB496A3}" destId="{77576643-6007-4A82-97A7-198BCA1A6046}" srcOrd="5" destOrd="0" presId="urn:microsoft.com/office/officeart/2005/8/layout/process4"/>
    <dgm:cxn modelId="{6B67F06F-028E-4ACF-9B36-EE948B5487C8}" type="presParOf" srcId="{7C26DBF1-C768-46ED-8E32-69B70FB496A3}" destId="{0C8705D6-5B0F-4CA4-A513-171FF3A0D900}" srcOrd="6" destOrd="0" presId="urn:microsoft.com/office/officeart/2005/8/layout/process4"/>
    <dgm:cxn modelId="{F39ABA3A-AA4B-445F-AE46-DFB99A3B8115}" type="presParOf" srcId="{0C8705D6-5B0F-4CA4-A513-171FF3A0D900}" destId="{7D5D0AF6-49A7-4D1F-8BAD-C91719433B93}" srcOrd="0" destOrd="0" presId="urn:microsoft.com/office/officeart/2005/8/layout/process4"/>
    <dgm:cxn modelId="{77647ED1-D474-49B5-B347-0146B218B7EF}" type="presParOf" srcId="{7C26DBF1-C768-46ED-8E32-69B70FB496A3}" destId="{F758C24D-578B-4614-9401-9433B50A7B33}" srcOrd="7" destOrd="0" presId="urn:microsoft.com/office/officeart/2005/8/layout/process4"/>
    <dgm:cxn modelId="{A7555724-5759-49C7-B442-E1C19C034B3F}" type="presParOf" srcId="{7C26DBF1-C768-46ED-8E32-69B70FB496A3}" destId="{34CBDE5E-64EA-4801-A238-9A6EDC4E62A3}" srcOrd="8" destOrd="0" presId="urn:microsoft.com/office/officeart/2005/8/layout/process4"/>
    <dgm:cxn modelId="{363B2DD2-F7FE-4B18-8839-9C87CFC347A8}" type="presParOf" srcId="{34CBDE5E-64EA-4801-A238-9A6EDC4E62A3}" destId="{88AEB97E-DE6B-47B3-8A9D-717AAE374EF2}" srcOrd="0" destOrd="0" presId="urn:microsoft.com/office/officeart/2005/8/layout/process4"/>
    <dgm:cxn modelId="{1FB5779F-E7CE-4313-B2EF-4F4F44EC361C}" type="presParOf" srcId="{7C26DBF1-C768-46ED-8E32-69B70FB496A3}" destId="{2C957A7C-F9FC-41C7-9022-7005D349FC81}" srcOrd="9" destOrd="0" presId="urn:microsoft.com/office/officeart/2005/8/layout/process4"/>
    <dgm:cxn modelId="{30EB98B0-7DE4-45B9-BD0A-46D89CEFB76A}" type="presParOf" srcId="{7C26DBF1-C768-46ED-8E32-69B70FB496A3}" destId="{5818B398-EFB4-4D82-B9BB-1A47ED25C646}" srcOrd="10" destOrd="0" presId="urn:microsoft.com/office/officeart/2005/8/layout/process4"/>
    <dgm:cxn modelId="{40C14D41-9089-444C-AA8E-C4B183408287}" type="presParOf" srcId="{5818B398-EFB4-4D82-B9BB-1A47ED25C646}" destId="{E3E3ACBF-D55B-40DC-8992-4BCC0469E55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330C25-2E38-44E1-8418-3656FC55320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B1DAB-AF3D-4D16-B2EC-A82924E89A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Состоит из 15 членов</a:t>
          </a:r>
          <a:endParaRPr lang="ru-RU" sz="2400" b="1" dirty="0">
            <a:solidFill>
              <a:schemeClr val="tx1"/>
            </a:solidFill>
          </a:endParaRPr>
        </a:p>
      </dgm:t>
    </dgm:pt>
    <dgm:pt modelId="{7C620FFE-CDBD-4B00-AE4F-0D0E75A61801}" type="parTrans" cxnId="{98C5FD69-408F-4B1A-BD9F-EE5264A7830B}">
      <dgm:prSet/>
      <dgm:spPr/>
      <dgm:t>
        <a:bodyPr/>
        <a:lstStyle/>
        <a:p>
          <a:endParaRPr lang="ru-RU"/>
        </a:p>
      </dgm:t>
    </dgm:pt>
    <dgm:pt modelId="{E03BFB54-E673-4E78-A1C0-D06BE38ACDF6}" type="sibTrans" cxnId="{98C5FD69-408F-4B1A-BD9F-EE5264A7830B}">
      <dgm:prSet/>
      <dgm:spPr/>
      <dgm:t>
        <a:bodyPr/>
        <a:lstStyle/>
        <a:p>
          <a:endParaRPr lang="ru-RU"/>
        </a:p>
      </dgm:t>
    </dgm:pt>
    <dgm:pt modelId="{F3D59D6A-F0AD-47F6-9AAF-70A9772EDB07}">
      <dgm:prSet phldrT="[Текст]" custT="1"/>
      <dgm:spPr/>
      <dgm:t>
        <a:bodyPr/>
        <a:lstStyle/>
        <a:p>
          <a:r>
            <a:rPr lang="ru-RU" sz="2000" dirty="0" smtClean="0"/>
            <a:t>Пять человек назначаются Государственной Думой Федерального Собрания Российской Федерации</a:t>
          </a:r>
          <a:endParaRPr lang="ru-RU" sz="2000" dirty="0"/>
        </a:p>
      </dgm:t>
    </dgm:pt>
    <dgm:pt modelId="{810AB6DA-1EE0-46E8-BDF6-2C69D89F5C2B}" type="parTrans" cxnId="{0B53131C-22C7-4389-BA30-EA04DD2D3A99}">
      <dgm:prSet/>
      <dgm:spPr/>
      <dgm:t>
        <a:bodyPr/>
        <a:lstStyle/>
        <a:p>
          <a:endParaRPr lang="ru-RU"/>
        </a:p>
      </dgm:t>
    </dgm:pt>
    <dgm:pt modelId="{44292B69-C740-44F5-A61B-72578ED2AA2A}" type="sibTrans" cxnId="{0B53131C-22C7-4389-BA30-EA04DD2D3A99}">
      <dgm:prSet/>
      <dgm:spPr/>
      <dgm:t>
        <a:bodyPr/>
        <a:lstStyle/>
        <a:p>
          <a:endParaRPr lang="ru-RU"/>
        </a:p>
      </dgm:t>
    </dgm:pt>
    <dgm:pt modelId="{9B833AAE-2A93-4DED-9FA2-5036E9BCAA97}">
      <dgm:prSet custT="1"/>
      <dgm:spPr/>
      <dgm:t>
        <a:bodyPr/>
        <a:lstStyle/>
        <a:p>
          <a:r>
            <a:rPr lang="ru-RU" sz="2000" dirty="0" smtClean="0"/>
            <a:t>Пять человек назначаются Президентом Российской Федерации</a:t>
          </a:r>
          <a:endParaRPr lang="ru-RU" sz="2000" dirty="0"/>
        </a:p>
      </dgm:t>
    </dgm:pt>
    <dgm:pt modelId="{52AE3701-5360-4607-9A4D-D44385D3A701}" type="parTrans" cxnId="{2576A95F-2EB7-4419-B392-0C47460B561C}">
      <dgm:prSet/>
      <dgm:spPr/>
      <dgm:t>
        <a:bodyPr/>
        <a:lstStyle/>
        <a:p>
          <a:endParaRPr lang="ru-RU"/>
        </a:p>
      </dgm:t>
    </dgm:pt>
    <dgm:pt modelId="{3F813E1F-E565-4B79-9D74-2FF230A9DA2E}" type="sibTrans" cxnId="{2576A95F-2EB7-4419-B392-0C47460B561C}">
      <dgm:prSet/>
      <dgm:spPr/>
      <dgm:t>
        <a:bodyPr/>
        <a:lstStyle/>
        <a:p>
          <a:endParaRPr lang="ru-RU"/>
        </a:p>
      </dgm:t>
    </dgm:pt>
    <dgm:pt modelId="{05C20771-BA66-46A6-9819-2A2E845A656F}">
      <dgm:prSet custT="1"/>
      <dgm:spPr/>
      <dgm:t>
        <a:bodyPr/>
        <a:lstStyle/>
        <a:p>
          <a:r>
            <a:rPr lang="ru-RU" sz="2000" dirty="0" smtClean="0"/>
            <a:t>Пять человек назначаются Советом Федерации Федерального Собрания Российской Федерации</a:t>
          </a:r>
          <a:endParaRPr lang="ru-RU" sz="2000" dirty="0"/>
        </a:p>
      </dgm:t>
    </dgm:pt>
    <dgm:pt modelId="{1F721043-A2F1-4977-B993-965EE6B664D2}" type="parTrans" cxnId="{595F9EFD-0F69-4694-B053-DA90149686D2}">
      <dgm:prSet/>
      <dgm:spPr/>
      <dgm:t>
        <a:bodyPr/>
        <a:lstStyle/>
        <a:p>
          <a:endParaRPr lang="ru-RU"/>
        </a:p>
      </dgm:t>
    </dgm:pt>
    <dgm:pt modelId="{9D97F112-461D-484A-8924-2F9D489F725B}" type="sibTrans" cxnId="{595F9EFD-0F69-4694-B053-DA90149686D2}">
      <dgm:prSet/>
      <dgm:spPr/>
      <dgm:t>
        <a:bodyPr/>
        <a:lstStyle/>
        <a:p>
          <a:endParaRPr lang="ru-RU"/>
        </a:p>
      </dgm:t>
    </dgm:pt>
    <dgm:pt modelId="{5FB2ED9C-893B-48A2-BFF7-5C5A5FB3A830}" type="pres">
      <dgm:prSet presAssocID="{74330C25-2E38-44E1-8418-3656FC5532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89BF4-E212-4B59-97F6-B172D974F57E}" type="pres">
      <dgm:prSet presAssocID="{43AB1DAB-AF3D-4D16-B2EC-A82924E89AA5}" presName="roof" presStyleLbl="dkBgShp" presStyleIdx="0" presStyleCnt="2" custLinFactNeighborX="1415" custLinFactNeighborY="4236"/>
      <dgm:spPr/>
      <dgm:t>
        <a:bodyPr/>
        <a:lstStyle/>
        <a:p>
          <a:endParaRPr lang="ru-RU"/>
        </a:p>
      </dgm:t>
    </dgm:pt>
    <dgm:pt modelId="{93882F24-A2DA-4680-8D5B-CD5C0407D782}" type="pres">
      <dgm:prSet presAssocID="{43AB1DAB-AF3D-4D16-B2EC-A82924E89AA5}" presName="pillars" presStyleCnt="0"/>
      <dgm:spPr/>
      <dgm:t>
        <a:bodyPr/>
        <a:lstStyle/>
        <a:p>
          <a:endParaRPr lang="ru-RU"/>
        </a:p>
      </dgm:t>
    </dgm:pt>
    <dgm:pt modelId="{3D47597F-069A-401D-877F-65D7E73C53C8}" type="pres">
      <dgm:prSet presAssocID="{43AB1DAB-AF3D-4D16-B2EC-A82924E89AA5}" presName="pillar1" presStyleLbl="node1" presStyleIdx="0" presStyleCnt="3" custLinFactNeighborX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42DF0-C98B-442D-903F-28C635A65EC4}" type="pres">
      <dgm:prSet presAssocID="{05C20771-BA66-46A6-9819-2A2E845A656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9016-4156-4DEF-80D8-87288171A667}" type="pres">
      <dgm:prSet presAssocID="{9B833AAE-2A93-4DED-9FA2-5036E9BCAA9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624FD-F202-429E-BE46-5357F41D3912}" type="pres">
      <dgm:prSet presAssocID="{43AB1DAB-AF3D-4D16-B2EC-A82924E89AA5}" presName="base" presStyleLbl="dkBgShp" presStyleIdx="1" presStyleCnt="2" custAng="0" custFlipVert="1" custScaleY="52705" custLinFactNeighborX="-918" custLinFactNeighborY="-68903"/>
      <dgm:spPr/>
      <dgm:t>
        <a:bodyPr/>
        <a:lstStyle/>
        <a:p>
          <a:endParaRPr lang="ru-RU"/>
        </a:p>
      </dgm:t>
    </dgm:pt>
  </dgm:ptLst>
  <dgm:cxnLst>
    <dgm:cxn modelId="{22D39A7D-4F15-499B-B19D-011145F18B31}" type="presOf" srcId="{43AB1DAB-AF3D-4D16-B2EC-A82924E89AA5}" destId="{53B89BF4-E212-4B59-97F6-B172D974F57E}" srcOrd="0" destOrd="0" presId="urn:microsoft.com/office/officeart/2005/8/layout/hList3"/>
    <dgm:cxn modelId="{0B53131C-22C7-4389-BA30-EA04DD2D3A99}" srcId="{43AB1DAB-AF3D-4D16-B2EC-A82924E89AA5}" destId="{F3D59D6A-F0AD-47F6-9AAF-70A9772EDB07}" srcOrd="0" destOrd="0" parTransId="{810AB6DA-1EE0-46E8-BDF6-2C69D89F5C2B}" sibTransId="{44292B69-C740-44F5-A61B-72578ED2AA2A}"/>
    <dgm:cxn modelId="{98C5FD69-408F-4B1A-BD9F-EE5264A7830B}" srcId="{74330C25-2E38-44E1-8418-3656FC553206}" destId="{43AB1DAB-AF3D-4D16-B2EC-A82924E89AA5}" srcOrd="0" destOrd="0" parTransId="{7C620FFE-CDBD-4B00-AE4F-0D0E75A61801}" sibTransId="{E03BFB54-E673-4E78-A1C0-D06BE38ACDF6}"/>
    <dgm:cxn modelId="{595F9EFD-0F69-4694-B053-DA90149686D2}" srcId="{43AB1DAB-AF3D-4D16-B2EC-A82924E89AA5}" destId="{05C20771-BA66-46A6-9819-2A2E845A656F}" srcOrd="1" destOrd="0" parTransId="{1F721043-A2F1-4977-B993-965EE6B664D2}" sibTransId="{9D97F112-461D-484A-8924-2F9D489F725B}"/>
    <dgm:cxn modelId="{1DD1EF21-E3FB-44AE-AA49-871AC1056DD8}" type="presOf" srcId="{F3D59D6A-F0AD-47F6-9AAF-70A9772EDB07}" destId="{3D47597F-069A-401D-877F-65D7E73C53C8}" srcOrd="0" destOrd="0" presId="urn:microsoft.com/office/officeart/2005/8/layout/hList3"/>
    <dgm:cxn modelId="{1A3E3C17-659E-4D9E-97EC-B507126D8C6E}" type="presOf" srcId="{74330C25-2E38-44E1-8418-3656FC553206}" destId="{5FB2ED9C-893B-48A2-BFF7-5C5A5FB3A830}" srcOrd="0" destOrd="0" presId="urn:microsoft.com/office/officeart/2005/8/layout/hList3"/>
    <dgm:cxn modelId="{2576A95F-2EB7-4419-B392-0C47460B561C}" srcId="{43AB1DAB-AF3D-4D16-B2EC-A82924E89AA5}" destId="{9B833AAE-2A93-4DED-9FA2-5036E9BCAA97}" srcOrd="2" destOrd="0" parTransId="{52AE3701-5360-4607-9A4D-D44385D3A701}" sibTransId="{3F813E1F-E565-4B79-9D74-2FF230A9DA2E}"/>
    <dgm:cxn modelId="{8CCA4E4A-FEB9-4011-9C64-E9BD5AA38952}" type="presOf" srcId="{05C20771-BA66-46A6-9819-2A2E845A656F}" destId="{BB342DF0-C98B-442D-903F-28C635A65EC4}" srcOrd="0" destOrd="0" presId="urn:microsoft.com/office/officeart/2005/8/layout/hList3"/>
    <dgm:cxn modelId="{3711D262-AAED-49A7-8FB1-C58683AC24B4}" type="presOf" srcId="{9B833AAE-2A93-4DED-9FA2-5036E9BCAA97}" destId="{0CB29016-4156-4DEF-80D8-87288171A667}" srcOrd="0" destOrd="0" presId="urn:microsoft.com/office/officeart/2005/8/layout/hList3"/>
    <dgm:cxn modelId="{06C30335-0E63-4601-B604-EB6ACAD60B72}" type="presParOf" srcId="{5FB2ED9C-893B-48A2-BFF7-5C5A5FB3A830}" destId="{53B89BF4-E212-4B59-97F6-B172D974F57E}" srcOrd="0" destOrd="0" presId="urn:microsoft.com/office/officeart/2005/8/layout/hList3"/>
    <dgm:cxn modelId="{4D126692-2DFF-40F2-BF27-0AC4F31BA288}" type="presParOf" srcId="{5FB2ED9C-893B-48A2-BFF7-5C5A5FB3A830}" destId="{93882F24-A2DA-4680-8D5B-CD5C0407D782}" srcOrd="1" destOrd="0" presId="urn:microsoft.com/office/officeart/2005/8/layout/hList3"/>
    <dgm:cxn modelId="{4111567D-B50A-4965-BF4E-12C7CA406D58}" type="presParOf" srcId="{93882F24-A2DA-4680-8D5B-CD5C0407D782}" destId="{3D47597F-069A-401D-877F-65D7E73C53C8}" srcOrd="0" destOrd="0" presId="urn:microsoft.com/office/officeart/2005/8/layout/hList3"/>
    <dgm:cxn modelId="{00CA2D27-E9BF-4E4C-99CE-4CDF10B6FCD6}" type="presParOf" srcId="{93882F24-A2DA-4680-8D5B-CD5C0407D782}" destId="{BB342DF0-C98B-442D-903F-28C635A65EC4}" srcOrd="1" destOrd="0" presId="urn:microsoft.com/office/officeart/2005/8/layout/hList3"/>
    <dgm:cxn modelId="{8A543701-5F42-4D4E-8D01-B8F634D7DE6B}" type="presParOf" srcId="{93882F24-A2DA-4680-8D5B-CD5C0407D782}" destId="{0CB29016-4156-4DEF-80D8-87288171A667}" srcOrd="2" destOrd="0" presId="urn:microsoft.com/office/officeart/2005/8/layout/hList3"/>
    <dgm:cxn modelId="{A5480763-17BF-4641-BF59-00782F42EE1C}" type="presParOf" srcId="{5FB2ED9C-893B-48A2-BFF7-5C5A5FB3A830}" destId="{52A624FD-F202-429E-BE46-5357F41D3912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37B9B-1DDB-4287-ACA0-58D937E3AFA9}">
      <dsp:nvSpPr>
        <dsp:cNvPr id="0" name=""/>
        <dsp:cNvSpPr/>
      </dsp:nvSpPr>
      <dsp:spPr>
        <a:xfrm>
          <a:off x="1342048" y="1942704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Открытость и гласность </a:t>
          </a:r>
          <a:endParaRPr lang="ru-RU" sz="2600" kern="1200" dirty="0"/>
        </a:p>
      </dsp:txBody>
      <dsp:txXfrm>
        <a:off x="1342048" y="1942704"/>
        <a:ext cx="2773920" cy="1664352"/>
      </dsp:txXfrm>
    </dsp:sp>
    <dsp:sp modelId="{9B794824-1157-43DA-A6E1-AE43867A0C8F}">
      <dsp:nvSpPr>
        <dsp:cNvPr id="0" name=""/>
        <dsp:cNvSpPr/>
      </dsp:nvSpPr>
      <dsp:spPr>
        <a:xfrm>
          <a:off x="2897524" y="85919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Всеобщее избирательное право</a:t>
          </a:r>
          <a:endParaRPr lang="ru-RU" sz="2600" kern="1200" dirty="0"/>
        </a:p>
      </dsp:txBody>
      <dsp:txXfrm>
        <a:off x="2897524" y="85919"/>
        <a:ext cx="2773920" cy="1664352"/>
      </dsp:txXfrm>
    </dsp:sp>
    <dsp:sp modelId="{4E18E68B-E275-422F-A438-2C1744813952}">
      <dsp:nvSpPr>
        <dsp:cNvPr id="0" name=""/>
        <dsp:cNvSpPr/>
      </dsp:nvSpPr>
      <dsp:spPr>
        <a:xfrm>
          <a:off x="4431447" y="3762174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Прямое избирательное право </a:t>
          </a:r>
          <a:endParaRPr lang="ru-RU" sz="2600" kern="1200" dirty="0"/>
        </a:p>
      </dsp:txBody>
      <dsp:txXfrm>
        <a:off x="4431447" y="3762174"/>
        <a:ext cx="2773920" cy="1664352"/>
      </dsp:txXfrm>
    </dsp:sp>
    <dsp:sp modelId="{D0EA2946-ACA1-46A8-8328-2712AA31B3F0}">
      <dsp:nvSpPr>
        <dsp:cNvPr id="0" name=""/>
        <dsp:cNvSpPr/>
      </dsp:nvSpPr>
      <dsp:spPr>
        <a:xfrm>
          <a:off x="1334281" y="3781825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Равное избирательное право</a:t>
          </a:r>
          <a:endParaRPr lang="ru-RU" sz="2600" kern="1200" dirty="0"/>
        </a:p>
      </dsp:txBody>
      <dsp:txXfrm>
        <a:off x="1334281" y="3781825"/>
        <a:ext cx="2773920" cy="1664352"/>
      </dsp:txXfrm>
    </dsp:sp>
    <dsp:sp modelId="{BA13AD52-5CE4-47F5-8DA9-8D4E64746E54}">
      <dsp:nvSpPr>
        <dsp:cNvPr id="0" name=""/>
        <dsp:cNvSpPr/>
      </dsp:nvSpPr>
      <dsp:spPr>
        <a:xfrm>
          <a:off x="4374692" y="1943681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Периодичность проведения выборов</a:t>
          </a:r>
          <a:endParaRPr lang="ru-RU" sz="2600" kern="1200" dirty="0"/>
        </a:p>
      </dsp:txBody>
      <dsp:txXfrm>
        <a:off x="4374692" y="1943681"/>
        <a:ext cx="2773920" cy="1664352"/>
      </dsp:txXfrm>
    </dsp:sp>
    <dsp:sp modelId="{FBBE6E1C-5AC9-4CAD-BD70-841E585039FD}">
      <dsp:nvSpPr>
        <dsp:cNvPr id="0" name=""/>
        <dsp:cNvSpPr/>
      </dsp:nvSpPr>
      <dsp:spPr>
        <a:xfrm>
          <a:off x="7426005" y="1943681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Альтернативность выбора </a:t>
          </a:r>
          <a:endParaRPr lang="ru-RU" sz="2600" kern="1200" dirty="0"/>
        </a:p>
      </dsp:txBody>
      <dsp:txXfrm>
        <a:off x="7426005" y="1943681"/>
        <a:ext cx="2773920" cy="1664352"/>
      </dsp:txXfrm>
    </dsp:sp>
    <dsp:sp modelId="{FEC47522-7355-436B-91FA-ADE1B969008F}">
      <dsp:nvSpPr>
        <dsp:cNvPr id="0" name=""/>
        <dsp:cNvSpPr/>
      </dsp:nvSpPr>
      <dsp:spPr>
        <a:xfrm>
          <a:off x="6040099" y="118563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Свободное и добровольное участие в выборах</a:t>
          </a:r>
          <a:endParaRPr lang="ru-RU" sz="2600" kern="1200" dirty="0"/>
        </a:p>
      </dsp:txBody>
      <dsp:txXfrm>
        <a:off x="6040099" y="118563"/>
        <a:ext cx="2773920" cy="1664352"/>
      </dsp:txXfrm>
    </dsp:sp>
    <dsp:sp modelId="{F2F1389C-0A5B-458B-8C7C-244229780D08}">
      <dsp:nvSpPr>
        <dsp:cNvPr id="0" name=""/>
        <dsp:cNvSpPr/>
      </dsp:nvSpPr>
      <dsp:spPr>
        <a:xfrm>
          <a:off x="7477212" y="3829437"/>
          <a:ext cx="2773920" cy="1664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Тайное голосование</a:t>
          </a:r>
          <a:endParaRPr lang="ru-RU" sz="2600" kern="1200" dirty="0"/>
        </a:p>
      </dsp:txBody>
      <dsp:txXfrm>
        <a:off x="7477212" y="3829437"/>
        <a:ext cx="2773920" cy="16643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C822C-7657-4CB7-A0AC-893C654FEC68}">
      <dsp:nvSpPr>
        <dsp:cNvPr id="0" name=""/>
        <dsp:cNvSpPr/>
      </dsp:nvSpPr>
      <dsp:spPr>
        <a:xfrm>
          <a:off x="7660448" y="2297658"/>
          <a:ext cx="91440" cy="560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DD000-BE12-4C1E-B4D6-85DAFB70B79C}">
      <dsp:nvSpPr>
        <dsp:cNvPr id="0" name=""/>
        <dsp:cNvSpPr/>
      </dsp:nvSpPr>
      <dsp:spPr>
        <a:xfrm>
          <a:off x="5186086" y="773119"/>
          <a:ext cx="2520081" cy="56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89"/>
              </a:lnTo>
              <a:lnTo>
                <a:pt x="2520081" y="382189"/>
              </a:lnTo>
              <a:lnTo>
                <a:pt x="2520081" y="560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12203-AACF-4DDE-933B-9A59E9E558EA}">
      <dsp:nvSpPr>
        <dsp:cNvPr id="0" name=""/>
        <dsp:cNvSpPr/>
      </dsp:nvSpPr>
      <dsp:spPr>
        <a:xfrm>
          <a:off x="2688481" y="2274013"/>
          <a:ext cx="91440" cy="560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8DE0F-2948-44AD-BA44-C9F165A5EE44}">
      <dsp:nvSpPr>
        <dsp:cNvPr id="0" name=""/>
        <dsp:cNvSpPr/>
      </dsp:nvSpPr>
      <dsp:spPr>
        <a:xfrm>
          <a:off x="2734201" y="773119"/>
          <a:ext cx="2451885" cy="560829"/>
        </a:xfrm>
        <a:custGeom>
          <a:avLst/>
          <a:gdLst/>
          <a:ahLst/>
          <a:cxnLst/>
          <a:rect l="0" t="0" r="0" b="0"/>
          <a:pathLst>
            <a:path>
              <a:moveTo>
                <a:pt x="2451885" y="0"/>
              </a:moveTo>
              <a:lnTo>
                <a:pt x="2451885" y="382189"/>
              </a:lnTo>
              <a:lnTo>
                <a:pt x="0" y="382189"/>
              </a:lnTo>
              <a:lnTo>
                <a:pt x="0" y="560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BFE0E-7A95-4DD9-9B57-976A837F9C24}">
      <dsp:nvSpPr>
        <dsp:cNvPr id="0" name=""/>
        <dsp:cNvSpPr/>
      </dsp:nvSpPr>
      <dsp:spPr>
        <a:xfrm>
          <a:off x="3096955" y="2121"/>
          <a:ext cx="4178261" cy="77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6177E-8CDB-464B-83D0-974FBAEF014F}">
      <dsp:nvSpPr>
        <dsp:cNvPr id="0" name=""/>
        <dsp:cNvSpPr/>
      </dsp:nvSpPr>
      <dsp:spPr>
        <a:xfrm>
          <a:off x="3311217" y="205670"/>
          <a:ext cx="4178261" cy="770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Состоит из 50  депутатов</a:t>
          </a:r>
          <a:endParaRPr lang="ru-RU" sz="2400" kern="1200" dirty="0"/>
        </a:p>
      </dsp:txBody>
      <dsp:txXfrm>
        <a:off x="3311217" y="205670"/>
        <a:ext cx="4178261" cy="770997"/>
      </dsp:txXfrm>
    </dsp:sp>
    <dsp:sp modelId="{D99A0B51-AADF-4447-B362-F684CB95E362}">
      <dsp:nvSpPr>
        <dsp:cNvPr id="0" name=""/>
        <dsp:cNvSpPr/>
      </dsp:nvSpPr>
      <dsp:spPr>
        <a:xfrm>
          <a:off x="428381" y="1333948"/>
          <a:ext cx="4611639" cy="94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444ED-CFE1-4F97-A006-93C26ED7B4CB}">
      <dsp:nvSpPr>
        <dsp:cNvPr id="0" name=""/>
        <dsp:cNvSpPr/>
      </dsp:nvSpPr>
      <dsp:spPr>
        <a:xfrm>
          <a:off x="642642" y="1537497"/>
          <a:ext cx="4611639" cy="94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25 депутатов избираются по одномандатным избирательным округам</a:t>
          </a:r>
          <a:endParaRPr lang="ru-RU" sz="2000" kern="1200" dirty="0"/>
        </a:p>
      </dsp:txBody>
      <dsp:txXfrm>
        <a:off x="642642" y="1537497"/>
        <a:ext cx="4611639" cy="940064"/>
      </dsp:txXfrm>
    </dsp:sp>
    <dsp:sp modelId="{6F31393F-F55A-401D-A84B-91669012544D}">
      <dsp:nvSpPr>
        <dsp:cNvPr id="0" name=""/>
        <dsp:cNvSpPr/>
      </dsp:nvSpPr>
      <dsp:spPr>
        <a:xfrm>
          <a:off x="466717" y="2834843"/>
          <a:ext cx="4534968" cy="122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A3C7-B3F1-42B2-9941-B83B391E79BA}">
      <dsp:nvSpPr>
        <dsp:cNvPr id="0" name=""/>
        <dsp:cNvSpPr/>
      </dsp:nvSpPr>
      <dsp:spPr>
        <a:xfrm>
          <a:off x="680978" y="3038391"/>
          <a:ext cx="4534968" cy="122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Непосредственное выдвижение кандидатов может быть осуществлено путем самовыдвижения, а также путем выдвижения политической партией</a:t>
          </a:r>
          <a:endParaRPr lang="ru-RU" sz="2000" kern="1200" dirty="0"/>
        </a:p>
      </dsp:txBody>
      <dsp:txXfrm>
        <a:off x="680978" y="3038391"/>
        <a:ext cx="4534968" cy="1224504"/>
      </dsp:txXfrm>
    </dsp:sp>
    <dsp:sp modelId="{4DD8723E-50AD-4648-81F1-051970E81480}">
      <dsp:nvSpPr>
        <dsp:cNvPr id="0" name=""/>
        <dsp:cNvSpPr/>
      </dsp:nvSpPr>
      <dsp:spPr>
        <a:xfrm>
          <a:off x="5468544" y="1333948"/>
          <a:ext cx="4475247" cy="963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58CFA-D92C-4341-B92A-C3F5A10E0A0B}">
      <dsp:nvSpPr>
        <dsp:cNvPr id="0" name=""/>
        <dsp:cNvSpPr/>
      </dsp:nvSpPr>
      <dsp:spPr>
        <a:xfrm>
          <a:off x="5682806" y="1537497"/>
          <a:ext cx="4475247" cy="963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25 депутатов избираются по единому избирательному округу </a:t>
          </a:r>
          <a:endParaRPr lang="ru-RU" sz="2000" kern="1200" dirty="0"/>
        </a:p>
      </dsp:txBody>
      <dsp:txXfrm>
        <a:off x="5682806" y="1537497"/>
        <a:ext cx="4475247" cy="963709"/>
      </dsp:txXfrm>
    </dsp:sp>
    <dsp:sp modelId="{48EAAADF-5E6E-4A59-89A9-85305A9F5C5C}">
      <dsp:nvSpPr>
        <dsp:cNvPr id="0" name=""/>
        <dsp:cNvSpPr/>
      </dsp:nvSpPr>
      <dsp:spPr>
        <a:xfrm>
          <a:off x="5478041" y="2858488"/>
          <a:ext cx="4456253" cy="1224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80300-848F-4077-A4D8-49D099AA54BB}">
      <dsp:nvSpPr>
        <dsp:cNvPr id="0" name=""/>
        <dsp:cNvSpPr/>
      </dsp:nvSpPr>
      <dsp:spPr>
        <a:xfrm>
          <a:off x="5692303" y="3062037"/>
          <a:ext cx="4456253" cy="1224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Выдвижение кандидатов в составе областного списка кандидатов может быть осуществлено политическими партиями.</a:t>
          </a:r>
          <a:endParaRPr lang="ru-RU" sz="2000" kern="1200" dirty="0"/>
        </a:p>
      </dsp:txBody>
      <dsp:txXfrm>
        <a:off x="5692303" y="3062037"/>
        <a:ext cx="4456253" cy="122450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C5F57-4E24-410C-9BC0-4162FA1147D2}">
      <dsp:nvSpPr>
        <dsp:cNvPr id="0" name=""/>
        <dsp:cNvSpPr/>
      </dsp:nvSpPr>
      <dsp:spPr>
        <a:xfrm>
          <a:off x="141642" y="206068"/>
          <a:ext cx="11093446" cy="74138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Выборы главы администрации области назначает Тамбовская областная Дума</a:t>
          </a:r>
          <a:endParaRPr lang="ru-RU" sz="2400" kern="1200" dirty="0"/>
        </a:p>
      </dsp:txBody>
      <dsp:txXfrm>
        <a:off x="141642" y="206068"/>
        <a:ext cx="11093446" cy="741385"/>
      </dsp:txXfrm>
    </dsp:sp>
    <dsp:sp modelId="{5CAE26C9-3D5D-42F7-A34A-21B3200FFE83}">
      <dsp:nvSpPr>
        <dsp:cNvPr id="0" name=""/>
        <dsp:cNvSpPr/>
      </dsp:nvSpPr>
      <dsp:spPr>
        <a:xfrm>
          <a:off x="130965" y="1147538"/>
          <a:ext cx="7496542" cy="7888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Выборы проводятся по единому избирательному округу, включающему в себя всю территорию области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30965" y="1147538"/>
        <a:ext cx="7496542" cy="788865"/>
      </dsp:txXfrm>
    </dsp:sp>
    <dsp:sp modelId="{ACCB90CA-0EFB-42C6-9EA1-6F73B2326DC7}">
      <dsp:nvSpPr>
        <dsp:cNvPr id="0" name=""/>
        <dsp:cNvSpPr/>
      </dsp:nvSpPr>
      <dsp:spPr>
        <a:xfrm>
          <a:off x="4798269" y="2050788"/>
          <a:ext cx="2929616" cy="187554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Кандидаты на должность главы администрации области выдвигаются избирательными объединениями</a:t>
          </a:r>
          <a:endParaRPr lang="ru-RU" sz="2200" kern="1200" dirty="0"/>
        </a:p>
      </dsp:txBody>
      <dsp:txXfrm>
        <a:off x="4798269" y="2050788"/>
        <a:ext cx="2929616" cy="1875549"/>
      </dsp:txXfrm>
    </dsp:sp>
    <dsp:sp modelId="{69E9BD97-8AEB-4446-8AAF-D5E75CF0AAC1}">
      <dsp:nvSpPr>
        <dsp:cNvPr id="0" name=""/>
        <dsp:cNvSpPr/>
      </dsp:nvSpPr>
      <dsp:spPr>
        <a:xfrm>
          <a:off x="166428" y="2079049"/>
          <a:ext cx="4522742" cy="18361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Днём голосования на выборах главы администрации области является второе воскресенье сентября года, в котором истекает срок его полномочий</a:t>
          </a:r>
        </a:p>
      </dsp:txBody>
      <dsp:txXfrm>
        <a:off x="166428" y="2079049"/>
        <a:ext cx="4522742" cy="1836172"/>
      </dsp:txXfrm>
    </dsp:sp>
    <dsp:sp modelId="{E5BE3631-9460-43F8-A075-782996014AF6}">
      <dsp:nvSpPr>
        <dsp:cNvPr id="0" name=""/>
        <dsp:cNvSpPr/>
      </dsp:nvSpPr>
      <dsp:spPr>
        <a:xfrm>
          <a:off x="7825032" y="1168179"/>
          <a:ext cx="3555353" cy="222237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Главой администрации области может быть избран гражданин РФ, достигший на день голосования возраста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30 лет</a:t>
          </a:r>
          <a:endParaRPr lang="ru-RU" sz="2200" kern="1200" dirty="0"/>
        </a:p>
      </dsp:txBody>
      <dsp:txXfrm>
        <a:off x="7825032" y="1168179"/>
        <a:ext cx="3555353" cy="2222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3BF9B-6E5E-49C5-8C3E-FE5CB50019F1}">
      <dsp:nvSpPr>
        <dsp:cNvPr id="0" name=""/>
        <dsp:cNvSpPr/>
      </dsp:nvSpPr>
      <dsp:spPr>
        <a:xfrm>
          <a:off x="8140513" y="3909041"/>
          <a:ext cx="594586" cy="278633"/>
        </a:xfrm>
        <a:custGeom>
          <a:avLst/>
          <a:gdLst/>
          <a:ahLst/>
          <a:cxnLst/>
          <a:rect l="0" t="0" r="0" b="0"/>
          <a:pathLst>
            <a:path>
              <a:moveTo>
                <a:pt x="594586" y="0"/>
              </a:moveTo>
              <a:lnTo>
                <a:pt x="594586" y="169506"/>
              </a:lnTo>
              <a:lnTo>
                <a:pt x="0" y="169506"/>
              </a:lnTo>
              <a:lnTo>
                <a:pt x="0" y="27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0CAA6-D72B-4588-883B-F3227BEAE68A}">
      <dsp:nvSpPr>
        <dsp:cNvPr id="0" name=""/>
        <dsp:cNvSpPr/>
      </dsp:nvSpPr>
      <dsp:spPr>
        <a:xfrm>
          <a:off x="8735100" y="2166722"/>
          <a:ext cx="499417" cy="296406"/>
        </a:xfrm>
        <a:custGeom>
          <a:avLst/>
          <a:gdLst/>
          <a:ahLst/>
          <a:cxnLst/>
          <a:rect l="0" t="0" r="0" b="0"/>
          <a:pathLst>
            <a:path>
              <a:moveTo>
                <a:pt x="499417" y="0"/>
              </a:moveTo>
              <a:lnTo>
                <a:pt x="499417" y="187279"/>
              </a:lnTo>
              <a:lnTo>
                <a:pt x="0" y="187279"/>
              </a:lnTo>
              <a:lnTo>
                <a:pt x="0" y="2964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0332A-B1B0-4515-A4B5-17DC879C8D99}">
      <dsp:nvSpPr>
        <dsp:cNvPr id="0" name=""/>
        <dsp:cNvSpPr/>
      </dsp:nvSpPr>
      <dsp:spPr>
        <a:xfrm>
          <a:off x="6119115" y="613809"/>
          <a:ext cx="3115401" cy="429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6"/>
              </a:lnTo>
              <a:lnTo>
                <a:pt x="3115401" y="320606"/>
              </a:lnTo>
              <a:lnTo>
                <a:pt x="3115401" y="429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D727D-F010-4A53-BDAB-798659C7F562}">
      <dsp:nvSpPr>
        <dsp:cNvPr id="0" name=""/>
        <dsp:cNvSpPr/>
      </dsp:nvSpPr>
      <dsp:spPr>
        <a:xfrm>
          <a:off x="3039124" y="3830394"/>
          <a:ext cx="801805" cy="30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05"/>
              </a:lnTo>
              <a:lnTo>
                <a:pt x="801805" y="192605"/>
              </a:lnTo>
              <a:lnTo>
                <a:pt x="801805" y="301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4AE2B-A6F8-4B72-9E8D-9A7392BC62F2}">
      <dsp:nvSpPr>
        <dsp:cNvPr id="0" name=""/>
        <dsp:cNvSpPr/>
      </dsp:nvSpPr>
      <dsp:spPr>
        <a:xfrm>
          <a:off x="2464610" y="2051557"/>
          <a:ext cx="574513" cy="35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407"/>
              </a:lnTo>
              <a:lnTo>
                <a:pt x="574513" y="245407"/>
              </a:lnTo>
              <a:lnTo>
                <a:pt x="574513" y="3545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322C-AC18-4599-BDF5-3CE6B9441F3A}">
      <dsp:nvSpPr>
        <dsp:cNvPr id="0" name=""/>
        <dsp:cNvSpPr/>
      </dsp:nvSpPr>
      <dsp:spPr>
        <a:xfrm>
          <a:off x="2464610" y="613809"/>
          <a:ext cx="3654505" cy="435103"/>
        </a:xfrm>
        <a:custGeom>
          <a:avLst/>
          <a:gdLst/>
          <a:ahLst/>
          <a:cxnLst/>
          <a:rect l="0" t="0" r="0" b="0"/>
          <a:pathLst>
            <a:path>
              <a:moveTo>
                <a:pt x="3654505" y="0"/>
              </a:moveTo>
              <a:lnTo>
                <a:pt x="3654505" y="325976"/>
              </a:lnTo>
              <a:lnTo>
                <a:pt x="0" y="325976"/>
              </a:lnTo>
              <a:lnTo>
                <a:pt x="0" y="435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6E431-593D-4F0E-9EC2-1A2ECF333C29}">
      <dsp:nvSpPr>
        <dsp:cNvPr id="0" name=""/>
        <dsp:cNvSpPr/>
      </dsp:nvSpPr>
      <dsp:spPr>
        <a:xfrm>
          <a:off x="3150023" y="-124342"/>
          <a:ext cx="5938183" cy="738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F5349-E02B-444D-9889-0F4C6ED28189}">
      <dsp:nvSpPr>
        <dsp:cNvPr id="0" name=""/>
        <dsp:cNvSpPr/>
      </dsp:nvSpPr>
      <dsp:spPr>
        <a:xfrm>
          <a:off x="3280910" y="0"/>
          <a:ext cx="5938183" cy="738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Избирательное право</a:t>
          </a:r>
          <a:endParaRPr lang="ru-RU" sz="3600" b="1" kern="1200" dirty="0"/>
        </a:p>
      </dsp:txBody>
      <dsp:txXfrm>
        <a:off x="3280910" y="0"/>
        <a:ext cx="5938183" cy="738152"/>
      </dsp:txXfrm>
    </dsp:sp>
    <dsp:sp modelId="{016C22C9-38AA-40E8-9CA7-05AB92F67F10}">
      <dsp:nvSpPr>
        <dsp:cNvPr id="0" name=""/>
        <dsp:cNvSpPr/>
      </dsp:nvSpPr>
      <dsp:spPr>
        <a:xfrm>
          <a:off x="567735" y="1048913"/>
          <a:ext cx="3793750" cy="1002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5E1C2-B60C-4610-A547-0864761FDC69}">
      <dsp:nvSpPr>
        <dsp:cNvPr id="0" name=""/>
        <dsp:cNvSpPr/>
      </dsp:nvSpPr>
      <dsp:spPr>
        <a:xfrm>
          <a:off x="698622" y="1173256"/>
          <a:ext cx="3793750" cy="1002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Активное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 избирательное право</a:t>
          </a:r>
          <a:endParaRPr lang="ru-RU" sz="2800" kern="1200" dirty="0"/>
        </a:p>
      </dsp:txBody>
      <dsp:txXfrm>
        <a:off x="698622" y="1173256"/>
        <a:ext cx="3793750" cy="1002644"/>
      </dsp:txXfrm>
    </dsp:sp>
    <dsp:sp modelId="{38C626AE-FEE0-439F-9201-251C76443E4F}">
      <dsp:nvSpPr>
        <dsp:cNvPr id="0" name=""/>
        <dsp:cNvSpPr/>
      </dsp:nvSpPr>
      <dsp:spPr>
        <a:xfrm>
          <a:off x="937704" y="2406092"/>
          <a:ext cx="4202839" cy="1424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ECA8D-FB3F-4D1F-B8E8-1B8E2088CD01}">
      <dsp:nvSpPr>
        <dsp:cNvPr id="0" name=""/>
        <dsp:cNvSpPr/>
      </dsp:nvSpPr>
      <dsp:spPr>
        <a:xfrm>
          <a:off x="1068591" y="2530435"/>
          <a:ext cx="4202839" cy="1424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Право граждан Российской Федерации избирать в органы государственной власти и органы местного самоуправления</a:t>
          </a:r>
          <a:endParaRPr lang="ru-RU" sz="2000" kern="1200" dirty="0"/>
        </a:p>
      </dsp:txBody>
      <dsp:txXfrm>
        <a:off x="1068591" y="2530435"/>
        <a:ext cx="4202839" cy="1424302"/>
      </dsp:txXfrm>
    </dsp:sp>
    <dsp:sp modelId="{159A6738-13C5-49B6-B302-A2CA9F023BE6}">
      <dsp:nvSpPr>
        <dsp:cNvPr id="0" name=""/>
        <dsp:cNvSpPr/>
      </dsp:nvSpPr>
      <dsp:spPr>
        <a:xfrm>
          <a:off x="2105561" y="4132126"/>
          <a:ext cx="3470735" cy="989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09C8-0132-4412-B005-A3CFC4968AB1}">
      <dsp:nvSpPr>
        <dsp:cNvPr id="0" name=""/>
        <dsp:cNvSpPr/>
      </dsp:nvSpPr>
      <dsp:spPr>
        <a:xfrm>
          <a:off x="2236448" y="4256469"/>
          <a:ext cx="3470735" cy="989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Граждане Российской Федерации, достигшие на день голосования 18 лет </a:t>
          </a:r>
          <a:endParaRPr lang="ru-RU" sz="1800" kern="1200" dirty="0"/>
        </a:p>
      </dsp:txBody>
      <dsp:txXfrm>
        <a:off x="2236448" y="4256469"/>
        <a:ext cx="3470735" cy="989980"/>
      </dsp:txXfrm>
    </dsp:sp>
    <dsp:sp modelId="{57A1F2A1-CD53-449E-91FC-B95C9E84A462}">
      <dsp:nvSpPr>
        <dsp:cNvPr id="0" name=""/>
        <dsp:cNvSpPr/>
      </dsp:nvSpPr>
      <dsp:spPr>
        <a:xfrm>
          <a:off x="7338278" y="1043542"/>
          <a:ext cx="3792477" cy="1123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B9EF0-1B3C-4A81-BE51-E88FEB18525D}">
      <dsp:nvSpPr>
        <dsp:cNvPr id="0" name=""/>
        <dsp:cNvSpPr/>
      </dsp:nvSpPr>
      <dsp:spPr>
        <a:xfrm>
          <a:off x="7469165" y="1167885"/>
          <a:ext cx="3792477" cy="112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Пассивное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 избирательное право</a:t>
          </a:r>
          <a:endParaRPr lang="ru-RU" sz="2800" kern="1200" dirty="0"/>
        </a:p>
      </dsp:txBody>
      <dsp:txXfrm>
        <a:off x="7469165" y="1167885"/>
        <a:ext cx="3792477" cy="1123179"/>
      </dsp:txXfrm>
    </dsp:sp>
    <dsp:sp modelId="{8D5376E4-0442-4899-935D-96217FAA33C4}">
      <dsp:nvSpPr>
        <dsp:cNvPr id="0" name=""/>
        <dsp:cNvSpPr/>
      </dsp:nvSpPr>
      <dsp:spPr>
        <a:xfrm>
          <a:off x="6573326" y="2463128"/>
          <a:ext cx="4323547" cy="1445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52479-C7DB-46B4-AD15-ED90EDDB82BC}">
      <dsp:nvSpPr>
        <dsp:cNvPr id="0" name=""/>
        <dsp:cNvSpPr/>
      </dsp:nvSpPr>
      <dsp:spPr>
        <a:xfrm>
          <a:off x="6704213" y="2587471"/>
          <a:ext cx="4323547" cy="1445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 граждан Российской Федерации быть избранными в органы государственной власти и органы местного самоуправления</a:t>
          </a:r>
          <a:endParaRPr lang="ru-RU" sz="2000" kern="1200" dirty="0"/>
        </a:p>
      </dsp:txBody>
      <dsp:txXfrm>
        <a:off x="6704213" y="2587471"/>
        <a:ext cx="4323547" cy="1445912"/>
      </dsp:txXfrm>
    </dsp:sp>
    <dsp:sp modelId="{BC50A650-4CFA-41CD-848B-E8D332CB504D}">
      <dsp:nvSpPr>
        <dsp:cNvPr id="0" name=""/>
        <dsp:cNvSpPr/>
      </dsp:nvSpPr>
      <dsp:spPr>
        <a:xfrm>
          <a:off x="6196218" y="4187674"/>
          <a:ext cx="3888589" cy="873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34AE1-CA2D-4E42-B960-7DE2A2B6DCA8}">
      <dsp:nvSpPr>
        <dsp:cNvPr id="0" name=""/>
        <dsp:cNvSpPr/>
      </dsp:nvSpPr>
      <dsp:spPr>
        <a:xfrm>
          <a:off x="6327105" y="4312017"/>
          <a:ext cx="3888589" cy="873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Граждане Российской Федерации, достигшие возраста, установленного законом</a:t>
          </a:r>
          <a:endParaRPr lang="ru-RU" sz="1800" kern="1200" dirty="0"/>
        </a:p>
      </dsp:txBody>
      <dsp:txXfrm>
        <a:off x="6327105" y="4312017"/>
        <a:ext cx="3888589" cy="8732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FE3D3-47DE-45AD-BA38-59F550EBA32A}">
      <dsp:nvSpPr>
        <dsp:cNvPr id="0" name=""/>
        <dsp:cNvSpPr/>
      </dsp:nvSpPr>
      <dsp:spPr>
        <a:xfrm>
          <a:off x="-7466219" y="-1141644"/>
          <a:ext cx="8889363" cy="8889363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AB875-EAE7-4C84-9DA6-9502D1546D6A}">
      <dsp:nvSpPr>
        <dsp:cNvPr id="0" name=""/>
        <dsp:cNvSpPr/>
      </dsp:nvSpPr>
      <dsp:spPr>
        <a:xfrm>
          <a:off x="916923" y="707589"/>
          <a:ext cx="10963087" cy="1321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87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имеют права избирать</a:t>
          </a:r>
          <a:r>
            <a:rPr lang="ru-RU" sz="2000" kern="1200" dirty="0" smtClean="0"/>
            <a:t>, быть избранными, осуществлять другие избирательные действия, участвовать в референдуме граждане, признанные судом недееспособными или содержащиеся в местах лишения свободы по приговору суда.</a:t>
          </a:r>
          <a:endParaRPr lang="ru-RU" sz="2000" kern="1200" dirty="0"/>
        </a:p>
      </dsp:txBody>
      <dsp:txXfrm>
        <a:off x="916923" y="707589"/>
        <a:ext cx="10963087" cy="1321214"/>
      </dsp:txXfrm>
    </dsp:sp>
    <dsp:sp modelId="{29A1716E-1A1B-414F-BD69-E8F951F3BD31}">
      <dsp:nvSpPr>
        <dsp:cNvPr id="0" name=""/>
        <dsp:cNvSpPr/>
      </dsp:nvSpPr>
      <dsp:spPr>
        <a:xfrm>
          <a:off x="91163" y="504637"/>
          <a:ext cx="1651518" cy="16515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362048F-EBA6-4A3C-A0AB-738A4BB66DA2}">
      <dsp:nvSpPr>
        <dsp:cNvPr id="0" name=""/>
        <dsp:cNvSpPr/>
      </dsp:nvSpPr>
      <dsp:spPr>
        <a:xfrm>
          <a:off x="1397184" y="2642429"/>
          <a:ext cx="10482825" cy="1321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87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имеют права быть избранными </a:t>
          </a:r>
          <a:r>
            <a:rPr lang="ru-RU" sz="2000" kern="1200" dirty="0" smtClean="0"/>
            <a:t>граждане Российской Федерации, имеющие гражданство иностранного государства либо вид на жительство или иной документ, подтверждающий право на постоянное проживание гражданина Российской Федерации на территории иностранного государства.</a:t>
          </a:r>
          <a:endParaRPr lang="ru-RU" sz="2000" kern="1200" dirty="0"/>
        </a:p>
      </dsp:txBody>
      <dsp:txXfrm>
        <a:off x="1397184" y="2642429"/>
        <a:ext cx="10482825" cy="1321214"/>
      </dsp:txXfrm>
    </dsp:sp>
    <dsp:sp modelId="{3C4BFA29-39FD-4259-A0DF-5861D3BBF042}">
      <dsp:nvSpPr>
        <dsp:cNvPr id="0" name=""/>
        <dsp:cNvSpPr/>
      </dsp:nvSpPr>
      <dsp:spPr>
        <a:xfrm>
          <a:off x="571425" y="2477277"/>
          <a:ext cx="1651518" cy="16515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CEFDF6-38A3-4868-A8D5-03E070D86201}">
      <dsp:nvSpPr>
        <dsp:cNvPr id="0" name=""/>
        <dsp:cNvSpPr/>
      </dsp:nvSpPr>
      <dsp:spPr>
        <a:xfrm>
          <a:off x="916923" y="4624251"/>
          <a:ext cx="10963087" cy="1321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87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имеют права быть избранными </a:t>
          </a:r>
          <a:r>
            <a:rPr lang="ru-RU" sz="2000" kern="1200" dirty="0" smtClean="0"/>
            <a:t>граждане Российской Федерации, осуждённые к лишению свободы за совершение тяжких и (или) особо тяжких преступлений и имеющие на день голосования на выборах неснятую и непогашенную судимость , преступлений экстремистской направленности, подвергнутые административному наказанию за совершение административных правонарушений. </a:t>
          </a:r>
          <a:endParaRPr lang="ru-RU" sz="2000" kern="1200" dirty="0"/>
        </a:p>
      </dsp:txBody>
      <dsp:txXfrm>
        <a:off x="916923" y="4624251"/>
        <a:ext cx="10963087" cy="1321214"/>
      </dsp:txXfrm>
    </dsp:sp>
    <dsp:sp modelId="{D9C99030-FDCA-4374-833C-DE76FB692C5F}">
      <dsp:nvSpPr>
        <dsp:cNvPr id="0" name=""/>
        <dsp:cNvSpPr/>
      </dsp:nvSpPr>
      <dsp:spPr>
        <a:xfrm>
          <a:off x="91163" y="4459099"/>
          <a:ext cx="1651518" cy="16515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7DE2E-A0DF-4CC9-8BC4-E81439ED86B1}">
      <dsp:nvSpPr>
        <dsp:cNvPr id="0" name=""/>
        <dsp:cNvSpPr/>
      </dsp:nvSpPr>
      <dsp:spPr>
        <a:xfrm>
          <a:off x="3644" y="263037"/>
          <a:ext cx="35536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Прямое избирательное право</a:t>
          </a:r>
          <a:endParaRPr lang="ru-RU" sz="2000" kern="1200" dirty="0"/>
        </a:p>
      </dsp:txBody>
      <dsp:txXfrm>
        <a:off x="3644" y="263037"/>
        <a:ext cx="3553651" cy="489600"/>
      </dsp:txXfrm>
    </dsp:sp>
    <dsp:sp modelId="{034B72E4-DA7A-4C5A-BC6D-F38BC08F5820}">
      <dsp:nvSpPr>
        <dsp:cNvPr id="0" name=""/>
        <dsp:cNvSpPr/>
      </dsp:nvSpPr>
      <dsp:spPr>
        <a:xfrm>
          <a:off x="3644" y="752637"/>
          <a:ext cx="3553651" cy="531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Граждане Российской Федерации голосуют на выборах и референдумах соответственно за кандидатов (списки кандидатов), а в случаях, предусмотренных законом, - за или против кандидата, за вынесенные на референдумы вопросы или против них непосредственно. На выборах в органы местного самоуправления граждане Российской Федерации также могут голосовать против всех кандидатов (против всех списков кандидатов</a:t>
          </a:r>
          <a:r>
            <a:rPr lang="ru-RU" sz="1700" kern="1200" smtClean="0"/>
            <a:t>) непосредственно.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ст. 6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sz="1700" i="1" kern="1200" dirty="0"/>
        </a:p>
      </dsp:txBody>
      <dsp:txXfrm>
        <a:off x="3644" y="752637"/>
        <a:ext cx="3553651" cy="5319810"/>
      </dsp:txXfrm>
    </dsp:sp>
    <dsp:sp modelId="{84210B65-570B-4D8F-8080-C91C1B3A1631}">
      <dsp:nvSpPr>
        <dsp:cNvPr id="0" name=""/>
        <dsp:cNvSpPr/>
      </dsp:nvSpPr>
      <dsp:spPr>
        <a:xfrm>
          <a:off x="4054806" y="263037"/>
          <a:ext cx="35536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Равное избирательное право</a:t>
          </a:r>
          <a:endParaRPr lang="ru-RU" sz="2000" kern="1200" dirty="0"/>
        </a:p>
      </dsp:txBody>
      <dsp:txXfrm>
        <a:off x="4054806" y="263037"/>
        <a:ext cx="3553651" cy="489600"/>
      </dsp:txXfrm>
    </dsp:sp>
    <dsp:sp modelId="{49AFE0B9-CBD1-4F3A-8318-169DB2733FD8}">
      <dsp:nvSpPr>
        <dsp:cNvPr id="0" name=""/>
        <dsp:cNvSpPr/>
      </dsp:nvSpPr>
      <dsp:spPr>
        <a:xfrm>
          <a:off x="4054806" y="752637"/>
          <a:ext cx="3553651" cy="531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Граждане Российской Федерации участвуют в выборах и референдуме на равных основаниях.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ст. 5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sz="1700" i="1" kern="1200" dirty="0"/>
        </a:p>
      </dsp:txBody>
      <dsp:txXfrm>
        <a:off x="4054806" y="752637"/>
        <a:ext cx="3553651" cy="5319810"/>
      </dsp:txXfrm>
    </dsp:sp>
    <dsp:sp modelId="{EF392E60-51F5-4A90-A76D-E30D4E10BD96}">
      <dsp:nvSpPr>
        <dsp:cNvPr id="0" name=""/>
        <dsp:cNvSpPr/>
      </dsp:nvSpPr>
      <dsp:spPr>
        <a:xfrm>
          <a:off x="8105969" y="263037"/>
          <a:ext cx="355365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Тайное голосование</a:t>
          </a:r>
          <a:endParaRPr lang="ru-RU" sz="2000" kern="1200" dirty="0"/>
        </a:p>
      </dsp:txBody>
      <dsp:txXfrm>
        <a:off x="8105969" y="263037"/>
        <a:ext cx="3553651" cy="489600"/>
      </dsp:txXfrm>
    </dsp:sp>
    <dsp:sp modelId="{623B5908-AAD6-4E27-ABE9-6D19171DE4CB}">
      <dsp:nvSpPr>
        <dsp:cNvPr id="0" name=""/>
        <dsp:cNvSpPr/>
      </dsp:nvSpPr>
      <dsp:spPr>
        <a:xfrm>
          <a:off x="8105969" y="752637"/>
          <a:ext cx="3553651" cy="531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Голосование на выборах и референдуме является тайным, исключающим возможность какого-либо контроля за волеизъявлением гражданина.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i="1" kern="1200" dirty="0" smtClean="0"/>
            <a:t>ст. 7 Федерального закона «Об основных гарантиях избирательных прав и права на участие в референдуме граждан Российской Федерации».</a:t>
          </a:r>
          <a:endParaRPr lang="ru-RU" sz="1700" i="1" kern="1200" dirty="0"/>
        </a:p>
      </dsp:txBody>
      <dsp:txXfrm>
        <a:off x="8105969" y="752637"/>
        <a:ext cx="3553651" cy="53198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6F79A-5CB2-4263-9AD7-A80AC28BB97B}">
      <dsp:nvSpPr>
        <dsp:cNvPr id="0" name=""/>
        <dsp:cNvSpPr/>
      </dsp:nvSpPr>
      <dsp:spPr>
        <a:xfrm>
          <a:off x="0" y="128828"/>
          <a:ext cx="5271796" cy="1051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Свободное и добровольное участие в выборах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28828"/>
        <a:ext cx="5271796" cy="1051105"/>
      </dsp:txXfrm>
    </dsp:sp>
    <dsp:sp modelId="{AE3F7CB9-B615-490E-8007-9A903F834F37}">
      <dsp:nvSpPr>
        <dsp:cNvPr id="0" name=""/>
        <dsp:cNvSpPr/>
      </dsp:nvSpPr>
      <dsp:spPr>
        <a:xfrm rot="5400000">
          <a:off x="2112791" y="1141015"/>
          <a:ext cx="663656" cy="668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5400000">
        <a:off x="2112791" y="1141015"/>
        <a:ext cx="663656" cy="668575"/>
      </dsp:txXfrm>
    </dsp:sp>
    <dsp:sp modelId="{EAC86B32-789E-4533-B9EB-AAC07C9C193E}">
      <dsp:nvSpPr>
        <dsp:cNvPr id="0" name=""/>
        <dsp:cNvSpPr/>
      </dsp:nvSpPr>
      <dsp:spPr>
        <a:xfrm>
          <a:off x="0" y="1742633"/>
          <a:ext cx="5271796" cy="1648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Никто не вправе оказывать воздействие на гражданина Российской Федерации с целью принудить его к участию или неучастию в выборах и референдуме либо воспрепятствовать его свободному волеизъявлению.</a:t>
          </a:r>
          <a:endParaRPr lang="ru-RU" sz="1800" kern="1200" dirty="0"/>
        </a:p>
      </dsp:txBody>
      <dsp:txXfrm>
        <a:off x="0" y="1742633"/>
        <a:ext cx="5271796" cy="16487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F334B-FD76-4934-895C-7D08E9D20565}">
      <dsp:nvSpPr>
        <dsp:cNvPr id="0" name=""/>
        <dsp:cNvSpPr/>
      </dsp:nvSpPr>
      <dsp:spPr>
        <a:xfrm>
          <a:off x="1022209" y="58557"/>
          <a:ext cx="4295368" cy="1009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Открытость и гласность выборов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022209" y="58557"/>
        <a:ext cx="4295368" cy="1009282"/>
      </dsp:txXfrm>
    </dsp:sp>
    <dsp:sp modelId="{BBC867E1-6DE7-47C5-B430-E7DEC6C8E9B7}">
      <dsp:nvSpPr>
        <dsp:cNvPr id="0" name=""/>
        <dsp:cNvSpPr/>
      </dsp:nvSpPr>
      <dsp:spPr>
        <a:xfrm rot="5351802">
          <a:off x="2958344" y="1020340"/>
          <a:ext cx="398113" cy="483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351802">
        <a:off x="2958344" y="1020340"/>
        <a:ext cx="398113" cy="483228"/>
      </dsp:txXfrm>
    </dsp:sp>
    <dsp:sp modelId="{010B80B4-601A-4567-9287-1BF0C6B6DF01}">
      <dsp:nvSpPr>
        <dsp:cNvPr id="0" name=""/>
        <dsp:cNvSpPr/>
      </dsp:nvSpPr>
      <dsp:spPr>
        <a:xfrm>
          <a:off x="1008120" y="1468361"/>
          <a:ext cx="4295368" cy="1605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Деятельность комиссий при подготовке и проведении выборов, референдума, подсчёте голосов, установлении итогов голосования, определении результатов выборов, референдума осуществляется открыто и гласно.</a:t>
          </a:r>
          <a:endParaRPr lang="ru-RU" sz="1800" kern="1200" dirty="0"/>
        </a:p>
      </dsp:txBody>
      <dsp:txXfrm>
        <a:off x="1008120" y="1468361"/>
        <a:ext cx="4295368" cy="1605458"/>
      </dsp:txXfrm>
    </dsp:sp>
    <dsp:sp modelId="{65F549E8-078E-44EF-8E7F-DF62646AF680}">
      <dsp:nvSpPr>
        <dsp:cNvPr id="0" name=""/>
        <dsp:cNvSpPr/>
      </dsp:nvSpPr>
      <dsp:spPr>
        <a:xfrm rot="5425522">
          <a:off x="2968045" y="3063813"/>
          <a:ext cx="548005" cy="483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25522">
        <a:off x="2968045" y="3063813"/>
        <a:ext cx="548005" cy="483228"/>
      </dsp:txXfrm>
    </dsp:sp>
    <dsp:sp modelId="{57A351A2-E454-4806-B04C-F4198E2B0D85}">
      <dsp:nvSpPr>
        <dsp:cNvPr id="0" name=""/>
        <dsp:cNvSpPr/>
      </dsp:nvSpPr>
      <dsp:spPr>
        <a:xfrm>
          <a:off x="816160" y="3562375"/>
          <a:ext cx="5031336" cy="2098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Выборы и референдумы организуют и проводят комиссии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Вмешательство в деятельность комиссий со стороны законодательных (представительных) и исполнительных органов государственной власти, органов местного самоуправления, организаций, должностных лиц, иных граждан не допускается.</a:t>
          </a:r>
          <a:endParaRPr lang="ru-RU" sz="1800" kern="1200" dirty="0"/>
        </a:p>
      </dsp:txBody>
      <dsp:txXfrm>
        <a:off x="816160" y="3562375"/>
        <a:ext cx="5031336" cy="20982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0A766-E1B4-49AC-9C41-C18D63AFE930}">
      <dsp:nvSpPr>
        <dsp:cNvPr id="0" name=""/>
        <dsp:cNvSpPr/>
      </dsp:nvSpPr>
      <dsp:spPr>
        <a:xfrm>
          <a:off x="0" y="4518631"/>
          <a:ext cx="10851502" cy="741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Голосование и определение итогов голосования, установление результатов выборов</a:t>
          </a:r>
          <a:endParaRPr lang="ru-RU" sz="2500" kern="1200" dirty="0"/>
        </a:p>
      </dsp:txBody>
      <dsp:txXfrm>
        <a:off x="0" y="4518631"/>
        <a:ext cx="10851502" cy="741319"/>
      </dsp:txXfrm>
    </dsp:sp>
    <dsp:sp modelId="{05E8F5CB-E7F9-4CE6-92C4-C47AA26081B6}">
      <dsp:nvSpPr>
        <dsp:cNvPr id="0" name=""/>
        <dsp:cNvSpPr/>
      </dsp:nvSpPr>
      <dsp:spPr>
        <a:xfrm rot="10800000">
          <a:off x="0" y="3389602"/>
          <a:ext cx="10851502" cy="11401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Информационное обеспечение выборов и проведение предвыборной агитации</a:t>
          </a:r>
          <a:endParaRPr lang="ru-RU" sz="2500" kern="1200" dirty="0"/>
        </a:p>
      </dsp:txBody>
      <dsp:txXfrm rot="10800000">
        <a:off x="0" y="3389602"/>
        <a:ext cx="10851502" cy="1140148"/>
      </dsp:txXfrm>
    </dsp:sp>
    <dsp:sp modelId="{3526B920-7394-42DE-9869-CC789DF3D9AF}">
      <dsp:nvSpPr>
        <dsp:cNvPr id="0" name=""/>
        <dsp:cNvSpPr/>
      </dsp:nvSpPr>
      <dsp:spPr>
        <a:xfrm rot="10800000">
          <a:off x="0" y="2260573"/>
          <a:ext cx="10851502" cy="11401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Выдвижение и регистрация кандидатов</a:t>
          </a:r>
          <a:endParaRPr lang="ru-RU" sz="2500" kern="1200" dirty="0"/>
        </a:p>
      </dsp:txBody>
      <dsp:txXfrm rot="10800000">
        <a:off x="0" y="2260573"/>
        <a:ext cx="10851502" cy="1140148"/>
      </dsp:txXfrm>
    </dsp:sp>
    <dsp:sp modelId="{EE94035C-7932-4103-B65A-108843224A45}">
      <dsp:nvSpPr>
        <dsp:cNvPr id="0" name=""/>
        <dsp:cNvSpPr/>
      </dsp:nvSpPr>
      <dsp:spPr>
        <a:xfrm rot="10800000">
          <a:off x="0" y="1131544"/>
          <a:ext cx="10851502" cy="11401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Образование избирательных округов, избирательных участков, составление списков избирателей</a:t>
          </a:r>
          <a:endParaRPr lang="ru-RU" sz="2500" kern="1200" dirty="0"/>
        </a:p>
      </dsp:txBody>
      <dsp:txXfrm rot="10800000">
        <a:off x="0" y="1131544"/>
        <a:ext cx="10851502" cy="1140148"/>
      </dsp:txXfrm>
    </dsp:sp>
    <dsp:sp modelId="{702FBAE9-342D-4250-BF7C-B0702AF9E548}">
      <dsp:nvSpPr>
        <dsp:cNvPr id="0" name=""/>
        <dsp:cNvSpPr/>
      </dsp:nvSpPr>
      <dsp:spPr>
        <a:xfrm rot="10800000">
          <a:off x="0" y="11842"/>
          <a:ext cx="10851502" cy="11401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Назначение выборов</a:t>
          </a:r>
          <a:endParaRPr lang="ru-RU" sz="2500" kern="1200" dirty="0"/>
        </a:p>
      </dsp:txBody>
      <dsp:txXfrm rot="10800000">
        <a:off x="0" y="11842"/>
        <a:ext cx="10851502" cy="11401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ADD2-8425-42A1-98DA-18800B0540BB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7D9-00AF-4EA6-BCC8-70B7DCB70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7D9-00AF-4EA6-BCC8-70B7DCB704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7D9-00AF-4EA6-BCC8-70B7DCB704B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9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6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092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22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4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2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303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29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60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2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72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BE5E-4931-4319-99D1-F9F7BEDE0CF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4A56-007A-4C5D-8356-D1AA8213D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2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cikrf.ru/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microsoft.com/office/2007/relationships/diagramDrawing" Target="../diagrams/drawing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tambov.izbirkom.ru/new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ravo.gov.ru/proxy/ips/?docbody=&amp;link_id=3&amp;nd=116017750&amp;intelsearch=" TargetMode="Externa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diagramData" Target="../diagrams/data14.xml"/><Relationship Id="rId7" Type="http://schemas.openxmlformats.org/officeDocument/2006/relationships/hyperlink" Target="http://pravo.gov.ru/proxy/ips/?docbody=&amp;link_id=1&amp;nd=116033651&amp;intelsearch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ublication.pravo.gov.ru/Document/View/00012020070400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cikrf.ru/digital-services/naydi-sebya-v-spiske-izbirateley/" TargetMode="External"/><Relationship Id="rId7" Type="http://schemas.openxmlformats.org/officeDocument/2006/relationships/hyperlink" Target="http://cikrf.ru/digital-services/results/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ikrf.ru/digital-services/candidates-and-parties/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cikrf.ru/digital-services/mobilnyy-izbiratel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cikrf.ru/digital-services/naydi-svoy-izbiratelnyy-uchastok/" TargetMode="Externa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gov.ru/proxy/ips/?searchres=&amp;bpas=cd00000&amp;a3=102000505&amp;a3type=1&amp;a3value=%D4%E5%E4%E5%F0%E0%EB%FC%ED%FB%E9+%E7%E0%EA%EE%ED&amp;a6=&amp;a6type=1&amp;a6value=&amp;a15=&amp;a15type=1&amp;a15value=&amp;a7type=1&amp;a7from=&amp;a7to=&amp;a7date=&amp;a8=67&amp;a8type=1&amp;a1=%CE%E1+%EE%F1%ED%EE%E2%ED%FB%F5+%E3%E0%F0%E0%ED%F2%E8%FF%F5+%E8%E7%E1%E8%F0%E0%F2%E5%EB%FC%ED%FB%F5+%EF%F0%E0%E2+%E8+%EF%F0%E0%E2%E0+%ED%E0+%F3%F7%E0%F1%F2%E8%E5+%E2+%F0%E5%F4%E5%F0%E5%ED%E4%F3%EC%E5+%E3%F0%E0%E6%E4%E0%ED+%D0%EE%F1%F1%E8%E9%F1%EA%EE%E9+%D4%E5%E4%E5%F0%E0%F6%E8%E8&amp;a0=&amp;a16=&amp;a16type=1&amp;a16value=&amp;a17=&amp;a17type=1&amp;a17value=&amp;a4=&amp;a4type=1&amp;a4value=&amp;a23=&amp;a23type=1&amp;a23value=&amp;textpres=&amp;sort=7&amp;x=72&amp;y=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9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8" y="699796"/>
            <a:ext cx="8129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Твоё </a:t>
            </a:r>
          </a:p>
          <a:p>
            <a:pPr algn="ctr"/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избирательное право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71" y="4623189"/>
            <a:ext cx="1074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Путеводитель в схемах и таблицах 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адресован настоящим и будущим избирателям </a:t>
            </a:r>
          </a:p>
        </p:txBody>
      </p:sp>
      <p:sp>
        <p:nvSpPr>
          <p:cNvPr id="11" name="AutoShape 2" descr="Логотип Федеральная служба охра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Иллюстрация герба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028" y="294808"/>
            <a:ext cx="324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00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657599" y="1759625"/>
            <a:ext cx="671804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134" y="1337416"/>
            <a:ext cx="2967135" cy="12129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5576" y="1530220"/>
            <a:ext cx="236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Очередные выборы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0464" y="3035755"/>
            <a:ext cx="2967135" cy="11919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Досрочные выборы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64" y="4691938"/>
            <a:ext cx="3045768" cy="13263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4278" y="4908688"/>
            <a:ext cx="248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Дополнительные выборы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55376" y="3478959"/>
            <a:ext cx="671804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36232" y="5129287"/>
            <a:ext cx="653140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75657" y="251927"/>
            <a:ext cx="1073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Основные виды выборов в Российской Федерации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6727" y="1471563"/>
            <a:ext cx="7539134" cy="9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Проводятся по истечении установленного конституцией (уставом) срока полномочий законодательного или исполнительного органа (выборного должностного лица) государственной власти.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66727" y="3083150"/>
            <a:ext cx="7539134" cy="1091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74581" y="3162661"/>
            <a:ext cx="7431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Проводятся в связи с досрочным прекращением полномочий законодательного или исполнительного органа (выборного должностного лица) государственной власти.</a:t>
            </a:r>
            <a:endParaRPr lang="ru-RU" sz="2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9375" y="4703700"/>
            <a:ext cx="7497824" cy="124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Проводятся в случае сложения депутатом своих полномочий по основаниям и в порядке, предусмотренным законодательством о выборах (выборы вместо выбывшего депутата).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6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47804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9699" y="170814"/>
            <a:ext cx="10915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Система избирательных комиссий в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50" y="1417284"/>
            <a:ext cx="3552826" cy="49644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6256" y="1619200"/>
            <a:ext cx="31575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Избирательная </a:t>
            </a:r>
            <a:r>
              <a:rPr lang="ru-RU" sz="2400" b="1" dirty="0"/>
              <a:t>комиссия </a:t>
            </a:r>
            <a:r>
              <a:rPr lang="ru-RU" sz="2400" dirty="0"/>
              <a:t>- коллегиальный орган, формируемый в порядке и сроки, которые установлены законом, организующий и обеспечивающий подготовку и проведение </a:t>
            </a:r>
            <a:r>
              <a:rPr lang="ru-RU" sz="2400" dirty="0" smtClean="0"/>
              <a:t>выборов.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310338609"/>
              </p:ext>
            </p:extLst>
          </p:nvPr>
        </p:nvGraphicFramePr>
        <p:xfrm>
          <a:off x="4429125" y="755589"/>
          <a:ext cx="7524750" cy="581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12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3506" y="315411"/>
            <a:ext cx="888914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hlinkClick r:id="rId3"/>
              </a:rPr>
              <a:t>Центральная избирательная комиссия Российской Федерации </a:t>
            </a:r>
            <a:r>
              <a:rPr lang="ru-RU" sz="2400" b="1" dirty="0"/>
              <a:t>- </a:t>
            </a:r>
            <a:r>
              <a:rPr lang="ru-RU" sz="2400" dirty="0"/>
              <a:t>федеральный государственный орган, организующий подготовку и проведение выборов</a:t>
            </a:r>
            <a:r>
              <a:rPr lang="ru-RU" sz="2800" dirty="0"/>
              <a:t>, </a:t>
            </a:r>
            <a:r>
              <a:rPr lang="ru-RU" sz="2400" dirty="0"/>
              <a:t>референдумов в Российской Федерации. 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528770030"/>
              </p:ext>
            </p:extLst>
          </p:nvPr>
        </p:nvGraphicFramePr>
        <p:xfrm>
          <a:off x="886408" y="2137602"/>
          <a:ext cx="10664891" cy="221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835278" y="5552520"/>
            <a:ext cx="4232453" cy="88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88406" y="5705484"/>
            <a:ext cx="401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Срок 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</a:rPr>
              <a:t>полномочий </a:t>
            </a:r>
            <a:r>
              <a:rPr lang="ru-RU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составляет 5  лет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9425" y="4532094"/>
            <a:ext cx="4298306" cy="821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88406" y="4548289"/>
            <a:ext cx="429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Действует </a:t>
            </a:r>
            <a:r>
              <a:rPr lang="ru-RU" sz="2000" dirty="0">
                <a:solidFill>
                  <a:schemeClr val="bg1"/>
                </a:solidFill>
              </a:rPr>
              <a:t>на постоянной основе и является юридическим лицом.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3950" y="4348957"/>
            <a:ext cx="2689168" cy="184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65837" y="6163393"/>
            <a:ext cx="314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Председатель ЦИК России</a:t>
            </a:r>
          </a:p>
          <a:p>
            <a:pPr algn="ctr"/>
            <a:r>
              <a:rPr lang="ru-RU" dirty="0" smtClean="0"/>
              <a:t> Элла Памфилова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3695" y="457200"/>
            <a:ext cx="1513852" cy="151385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9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48001" y="3066009"/>
            <a:ext cx="6217298" cy="77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1314" y="139959"/>
            <a:ext cx="9573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4"/>
              </a:rPr>
              <a:t>Избирательная комиссия Тамбовской области </a:t>
            </a:r>
            <a:r>
              <a:rPr lang="ru-RU" sz="2400" dirty="0" smtClean="0"/>
              <a:t>- </a:t>
            </a:r>
            <a:r>
              <a:rPr lang="ru-RU" sz="2400" dirty="0"/>
              <a:t>является государственным органом, организующим подготовку и проведение выборов, референдумов в Российской Федерации в соответствии с компетенцией, установленной федеральными законами, а также законами </a:t>
            </a:r>
            <a:r>
              <a:rPr lang="ru-RU" sz="2400" dirty="0" smtClean="0"/>
              <a:t>Тамбовской области.</a:t>
            </a:r>
            <a:endParaRPr lang="ru-RU" sz="2400" dirty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754" y="2262583"/>
            <a:ext cx="2319805" cy="210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7880" y="4419654"/>
            <a:ext cx="2466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Председатель</a:t>
            </a:r>
          </a:p>
          <a:p>
            <a:pPr algn="ctr"/>
            <a:r>
              <a:rPr lang="ru-RU" dirty="0" smtClean="0"/>
              <a:t> избирательной комиссии Тамбовской области </a:t>
            </a:r>
          </a:p>
          <a:p>
            <a:pPr algn="ctr"/>
            <a:r>
              <a:rPr lang="ru-RU" dirty="0" smtClean="0"/>
              <a:t> Андрей Офицеров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2441" y="41740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3476" y="2098380"/>
            <a:ext cx="3844211" cy="133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75190" y="2179302"/>
            <a:ext cx="352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</a:t>
            </a:r>
            <a:r>
              <a:rPr lang="ru-RU" sz="2400" dirty="0" smtClean="0">
                <a:solidFill>
                  <a:schemeClr val="bg1"/>
                </a:solidFill>
              </a:rPr>
              <a:t>ействует </a:t>
            </a:r>
            <a:r>
              <a:rPr lang="ru-RU" sz="2400" dirty="0">
                <a:solidFill>
                  <a:schemeClr val="bg1"/>
                </a:solidFill>
              </a:rPr>
              <a:t>на постоянной основе и являются юридическими лицами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8917" y="2069053"/>
            <a:ext cx="3344084" cy="133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28144" y="2281726"/>
            <a:ext cx="276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Срок полномочий </a:t>
            </a:r>
            <a:r>
              <a:rPr lang="ru-RU" sz="2400" dirty="0" smtClean="0">
                <a:solidFill>
                  <a:schemeClr val="bg1"/>
                </a:solidFill>
              </a:rPr>
              <a:t>составляет </a:t>
            </a:r>
            <a:r>
              <a:rPr lang="ru-RU" sz="2400" dirty="0">
                <a:solidFill>
                  <a:schemeClr val="bg1"/>
                </a:solidFill>
              </a:rPr>
              <a:t>пять </a:t>
            </a:r>
            <a:r>
              <a:rPr lang="ru-RU" sz="2400" dirty="0" smtClean="0">
                <a:solidFill>
                  <a:schemeClr val="bg1"/>
                </a:solidFill>
              </a:rPr>
              <a:t>лет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11095" y="3845157"/>
            <a:ext cx="4013717" cy="127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882185" y="3926575"/>
            <a:ext cx="38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Состоит из 12 членов,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правом решающего </a:t>
            </a:r>
            <a:r>
              <a:rPr lang="ru-RU" sz="2400" dirty="0" smtClean="0">
                <a:solidFill>
                  <a:schemeClr val="bg1"/>
                </a:solidFill>
              </a:rPr>
              <a:t>голоса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8734" y="5900918"/>
            <a:ext cx="931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Закон Тамбовской области «Об избирательной комиссии Тамбовской области»  </a:t>
            </a:r>
          </a:p>
          <a:p>
            <a:pPr algn="just"/>
            <a:r>
              <a:rPr lang="ru-RU" sz="2000" i="1" dirty="0" smtClean="0"/>
              <a:t>(с изменениями на 30 мая 2022 г.) от 3 апреля 2008 г. N 361-З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3133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" y="32773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5809" y="229540"/>
            <a:ext cx="90050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Избирательная комиссия муниципального образования</a:t>
            </a:r>
          </a:p>
          <a:p>
            <a:r>
              <a:rPr lang="ru-RU" sz="2800" dirty="0" smtClean="0"/>
              <a:t> (муниципального района, городского округа)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8550" y="1360719"/>
            <a:ext cx="11335118" cy="970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55" y="1362690"/>
            <a:ext cx="10916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Избирательная комиссия, организующая </a:t>
            </a:r>
            <a:r>
              <a:rPr lang="ru-RU" dirty="0">
                <a:solidFill>
                  <a:schemeClr val="bg1"/>
                </a:solidFill>
              </a:rPr>
              <a:t>в соответствии с законом субъекта Российской Федерации, уставом муниципального </a:t>
            </a:r>
            <a:r>
              <a:rPr lang="ru-RU" dirty="0" smtClean="0">
                <a:solidFill>
                  <a:schemeClr val="bg1"/>
                </a:solidFill>
              </a:rPr>
              <a:t>образования (далее - МО) </a:t>
            </a:r>
            <a:r>
              <a:rPr lang="ru-RU" dirty="0">
                <a:solidFill>
                  <a:schemeClr val="bg1"/>
                </a:solidFill>
              </a:rPr>
              <a:t>подготовку и проведение выборов в органы местного самоуправления, местного референдума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550" y="2470917"/>
            <a:ext cx="3113326" cy="6128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8550" y="2411810"/>
            <a:ext cx="30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Срок полномочий составляет 5 лет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09" y="2471438"/>
            <a:ext cx="4921931" cy="646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6888" y="2493967"/>
            <a:ext cx="481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Является </a:t>
            </a:r>
            <a:r>
              <a:rPr lang="ru-RU" dirty="0"/>
              <a:t>муниципальным органом и не входит в структуру органов местного </a:t>
            </a:r>
            <a:r>
              <a:rPr lang="ru-RU" dirty="0" smtClean="0"/>
              <a:t>самоуправления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73865" y="2475430"/>
            <a:ext cx="2929803" cy="5793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8093" y="3246476"/>
            <a:ext cx="11335118" cy="67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93505" y="3251830"/>
            <a:ext cx="911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Избирательная комиссия муниципального района, муниципального округа, городского </a:t>
            </a:r>
            <a:r>
              <a:rPr lang="ru-RU" dirty="0" smtClean="0">
                <a:solidFill>
                  <a:schemeClr val="bg1"/>
                </a:solidFill>
              </a:rPr>
              <a:t>округа формируется </a:t>
            </a:r>
            <a:r>
              <a:rPr lang="ru-RU" dirty="0">
                <a:solidFill>
                  <a:schemeClr val="bg1"/>
                </a:solidFill>
              </a:rPr>
              <a:t>в количестве </a:t>
            </a:r>
            <a:r>
              <a:rPr lang="ru-RU" dirty="0" smtClean="0">
                <a:solidFill>
                  <a:schemeClr val="bg1"/>
                </a:solidFill>
              </a:rPr>
              <a:t>8, 10 </a:t>
            </a:r>
            <a:r>
              <a:rPr lang="ru-RU" dirty="0">
                <a:solidFill>
                  <a:schemeClr val="bg1"/>
                </a:solidFill>
              </a:rPr>
              <a:t>или </a:t>
            </a:r>
            <a:r>
              <a:rPr lang="ru-RU" dirty="0" smtClean="0">
                <a:solidFill>
                  <a:schemeClr val="bg1"/>
                </a:solidFill>
              </a:rPr>
              <a:t>12 </a:t>
            </a:r>
            <a:r>
              <a:rPr lang="ru-RU" dirty="0">
                <a:solidFill>
                  <a:schemeClr val="bg1"/>
                </a:solidFill>
              </a:rPr>
              <a:t>членов с правом решающего </a:t>
            </a:r>
            <a:r>
              <a:rPr lang="ru-RU" dirty="0" smtClean="0">
                <a:solidFill>
                  <a:schemeClr val="bg1"/>
                </a:solidFill>
              </a:rPr>
              <a:t>голоса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2728" y="4061257"/>
            <a:ext cx="9041363" cy="8024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07329" y="4174914"/>
            <a:ext cx="882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избирательной комиссии муниципального образования осуществляется представительным органом муниципального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8093" y="4966164"/>
            <a:ext cx="5227863" cy="16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30742" y="5040740"/>
            <a:ext cx="5263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Представительный орган </a:t>
            </a:r>
            <a:r>
              <a:rPr lang="ru-RU" dirty="0" smtClean="0">
                <a:solidFill>
                  <a:schemeClr val="bg1"/>
                </a:solidFill>
              </a:rPr>
              <a:t>МО обязан </a:t>
            </a:r>
            <a:r>
              <a:rPr lang="ru-RU" dirty="0">
                <a:solidFill>
                  <a:schemeClr val="bg1"/>
                </a:solidFill>
              </a:rPr>
              <a:t>назначить половину от общего числа членов избирательной комиссии </a:t>
            </a:r>
            <a:r>
              <a:rPr lang="ru-RU" dirty="0" smtClean="0">
                <a:solidFill>
                  <a:schemeClr val="bg1"/>
                </a:solidFill>
              </a:rPr>
              <a:t>МО на </a:t>
            </a:r>
            <a:r>
              <a:rPr lang="ru-RU" dirty="0">
                <a:solidFill>
                  <a:schemeClr val="bg1"/>
                </a:solidFill>
              </a:rPr>
              <a:t>основе поступивших </a:t>
            </a:r>
            <a:r>
              <a:rPr lang="ru-RU" dirty="0" smtClean="0">
                <a:solidFill>
                  <a:schemeClr val="bg1"/>
                </a:solidFill>
              </a:rPr>
              <a:t>предложений от </a:t>
            </a:r>
            <a:r>
              <a:rPr lang="ru-RU" dirty="0">
                <a:solidFill>
                  <a:schemeClr val="bg1"/>
                </a:solidFill>
              </a:rPr>
              <a:t>политических </a:t>
            </a:r>
            <a:r>
              <a:rPr lang="ru-RU" dirty="0" smtClean="0">
                <a:solidFill>
                  <a:schemeClr val="bg1"/>
                </a:solidFill>
              </a:rPr>
              <a:t>партий, </a:t>
            </a:r>
            <a:r>
              <a:rPr lang="ru-RU" dirty="0">
                <a:solidFill>
                  <a:schemeClr val="bg1"/>
                </a:solidFill>
              </a:rPr>
              <a:t>избирательных </a:t>
            </a:r>
            <a:r>
              <a:rPr lang="ru-RU" dirty="0" smtClean="0">
                <a:solidFill>
                  <a:schemeClr val="bg1"/>
                </a:solidFill>
              </a:rPr>
              <a:t>объединений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057" y="2441942"/>
            <a:ext cx="285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быть придан статус юридического лица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70982" y="5006781"/>
            <a:ext cx="6069529" cy="1611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908594" y="5049226"/>
            <a:ext cx="5854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Представительный орган </a:t>
            </a:r>
            <a:r>
              <a:rPr lang="ru-RU" dirty="0" smtClean="0">
                <a:solidFill>
                  <a:schemeClr val="bg1"/>
                </a:solidFill>
              </a:rPr>
              <a:t>МО обязан </a:t>
            </a:r>
            <a:r>
              <a:rPr lang="ru-RU" dirty="0">
                <a:solidFill>
                  <a:schemeClr val="bg1"/>
                </a:solidFill>
              </a:rPr>
              <a:t>назначить половину от общего числа членов избирательной комиссии </a:t>
            </a:r>
            <a:r>
              <a:rPr lang="ru-RU" dirty="0" smtClean="0">
                <a:solidFill>
                  <a:schemeClr val="bg1"/>
                </a:solidFill>
              </a:rPr>
              <a:t>муниципального образования на </a:t>
            </a:r>
            <a:r>
              <a:rPr lang="ru-RU" dirty="0">
                <a:solidFill>
                  <a:schemeClr val="bg1"/>
                </a:solidFill>
              </a:rPr>
              <a:t>основе поступивших предложений избирательной комиссии субъекта Российской </a:t>
            </a: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217669498"/>
              </p:ext>
            </p:extLst>
          </p:nvPr>
        </p:nvGraphicFramePr>
        <p:xfrm>
          <a:off x="1147666" y="587829"/>
          <a:ext cx="10189028" cy="597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8882" y="1866122"/>
            <a:ext cx="929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(Ст. 80-81 Конституции Российской Федерации)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25921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43367896"/>
              </p:ext>
            </p:extLst>
          </p:nvPr>
        </p:nvGraphicFramePr>
        <p:xfrm>
          <a:off x="600501" y="1856095"/>
          <a:ext cx="10961801" cy="48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352" y="5712267"/>
            <a:ext cx="291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</a:t>
            </a:r>
            <a:r>
              <a:rPr lang="ru-RU" sz="2000" dirty="0" smtClean="0"/>
              <a:t>збирательного права при тайном голосовании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4576" y="181645"/>
            <a:ext cx="969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Выборы Президента Российской </a:t>
            </a:r>
            <a:r>
              <a:rPr lang="ru-RU" sz="2400" b="1" dirty="0" smtClean="0"/>
              <a:t>Федерации назначает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Совет Федерации Федерального Собрания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494" y="1103462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Федеральный закон "О выборах Президента Российской Федерации» </a:t>
            </a:r>
          </a:p>
          <a:p>
            <a:pPr algn="ctr"/>
            <a:r>
              <a:rPr lang="ru-RU" sz="2000" i="1" dirty="0" smtClean="0"/>
              <a:t>от  </a:t>
            </a:r>
            <a:r>
              <a:rPr lang="ru-RU" sz="2000" i="1" dirty="0" smtClean="0"/>
              <a:t>10 янв. 2003 г. 19-ФЗ 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121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209945221"/>
              </p:ext>
            </p:extLst>
          </p:nvPr>
        </p:nvGraphicFramePr>
        <p:xfrm>
          <a:off x="195943" y="326571"/>
          <a:ext cx="11849877" cy="627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703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146220" y="1210614"/>
            <a:ext cx="10547797" cy="5022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158" y="1256914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98490" y="1210614"/>
          <a:ext cx="10586435" cy="428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05959" y="231819"/>
            <a:ext cx="5852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Тамбовская областная Дума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541" y="732209"/>
            <a:ext cx="1029148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/>
              <a:t>Закон Тамбовской области </a:t>
            </a: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О выборах депутатов Тамбовской областной Думы</a:t>
            </a:r>
            <a:endParaRPr lang="ru-RU" sz="2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сент. 2005 г. № 588-З</a:t>
            </a:r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577" y="5756856"/>
            <a:ext cx="11410682" cy="7534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3487" y="5937160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Выборы депутатов областной Думы нового созыва назначаются областной Думой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586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158" y="1256914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459794" y="2134434"/>
          <a:ext cx="11384924" cy="45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85473" y="282194"/>
            <a:ext cx="819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Глава Тамбовской области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4249" y="901522"/>
            <a:ext cx="10985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i="1" dirty="0" smtClean="0"/>
              <a:t>Закон Тамбовской области </a:t>
            </a:r>
            <a:r>
              <a:rPr lang="ru-RU" sz="2200" b="1" i="1" dirty="0" smtClean="0">
                <a:hlinkClick r:id="rId7"/>
              </a:rPr>
              <a:t>«О выборах Главы Тамбовской области»</a:t>
            </a:r>
            <a:endParaRPr lang="ru-RU" sz="2200" b="1" i="1" dirty="0" smtClean="0"/>
          </a:p>
          <a:p>
            <a:pPr algn="ctr" fontAlgn="base"/>
            <a:r>
              <a:rPr lang="ru-RU" sz="2200" i="1" dirty="0" smtClean="0"/>
              <a:t>от </a:t>
            </a:r>
            <a:r>
              <a:rPr lang="ru-RU" sz="2200" i="1" dirty="0" smtClean="0"/>
              <a:t>29 июня 2012 года N 158-З</a:t>
            </a:r>
            <a:endParaRPr lang="ru-RU" sz="2200" i="1" dirty="0"/>
          </a:p>
        </p:txBody>
      </p:sp>
    </p:spTree>
    <p:extLst>
      <p:ext uri="{BB962C8B-B14F-4D97-AF65-F5344CB8AC3E}">
        <p14:creationId xmlns="" xmlns:p14="http://schemas.microsoft.com/office/powerpoint/2010/main" val="586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0" y="1710261"/>
            <a:ext cx="2897830" cy="463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37149" y="1609859"/>
            <a:ext cx="75877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«Высшим непосредственным выражением власти народа являются референдум и свободные выборы» </a:t>
            </a:r>
          </a:p>
          <a:p>
            <a:r>
              <a:rPr lang="ru-RU" sz="2400" dirty="0" smtClean="0"/>
              <a:t>(ст. 3, п. 3). </a:t>
            </a:r>
          </a:p>
          <a:p>
            <a:endParaRPr lang="ru-RU" sz="2400" dirty="0" smtClean="0"/>
          </a:p>
          <a:p>
            <a:r>
              <a:rPr lang="ru-RU" sz="2400" dirty="0" smtClean="0"/>
              <a:t>«Граждане Российской Федерации имеют право участвовать в управлении делами государства как непосредственно, так и через своих представителей» (ст. 32, п. 1).</a:t>
            </a:r>
          </a:p>
          <a:p>
            <a:endParaRPr lang="ru-RU" sz="2400" dirty="0" smtClean="0"/>
          </a:p>
          <a:p>
            <a:r>
              <a:rPr lang="ru-RU" sz="2400" dirty="0" smtClean="0"/>
              <a:t> «Граждане Российской Федерации имеют право избирать и быть избранными в органы государственной власти и органы местного самоуправления, а также участвовать в референдуме» (ст. 32, п. 2).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630" y="225595"/>
            <a:ext cx="1192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hlinkClick r:id="rId4"/>
              </a:rPr>
              <a:t>Конституция </a:t>
            </a:r>
            <a:r>
              <a:rPr lang="ru-RU" sz="2400" b="1" dirty="0">
                <a:hlinkClick r:id="rId4"/>
              </a:rPr>
              <a:t>Российской </a:t>
            </a:r>
            <a:r>
              <a:rPr lang="ru-RU" sz="2400" b="1" dirty="0" smtClean="0">
                <a:hlinkClick r:id="rId4"/>
              </a:rPr>
              <a:t>Федерации </a:t>
            </a:r>
            <a:r>
              <a:rPr lang="ru-RU" sz="2400" b="1" dirty="0" smtClean="0"/>
              <a:t>–</a:t>
            </a:r>
          </a:p>
          <a:p>
            <a:pPr algn="ctr"/>
            <a:r>
              <a:rPr lang="ru-RU" sz="2400" b="1" dirty="0" smtClean="0"/>
              <a:t> принята </a:t>
            </a:r>
            <a:r>
              <a:rPr lang="ru-RU" sz="2400" b="1" dirty="0"/>
              <a:t>всенародным голосованием 12.12.1993 с изменениями, одобренными в ходе общероссийского голосования </a:t>
            </a:r>
            <a:r>
              <a:rPr lang="ru-RU" sz="2400" b="1" dirty="0" smtClean="0"/>
              <a:t>01.07.2020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017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5003" y="218941"/>
            <a:ext cx="9311425" cy="1210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hoice-option.jpg"/>
          <p:cNvPicPr>
            <a:picLocks noChangeAspect="1"/>
          </p:cNvPicPr>
          <p:nvPr/>
        </p:nvPicPr>
        <p:blipFill>
          <a:blip r:embed="rId2" cstate="print"/>
          <a:srcRect r="575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7421" y="2593075"/>
            <a:ext cx="9725663" cy="39987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/>
              <a:t>Заявление о голосовании по месту нахождения может быть подано избирателем лично в пункт приема заявления, а именно:</a:t>
            </a:r>
          </a:p>
          <a:p>
            <a:r>
              <a:rPr lang="ru-RU" sz="2200" dirty="0" smtClean="0"/>
              <a:t>- в территориальную избирательную комиссию - с 25 июля по 5 сентября 2022 года;</a:t>
            </a:r>
          </a:p>
          <a:p>
            <a:endParaRPr lang="ru-RU" sz="600" dirty="0" smtClean="0"/>
          </a:p>
          <a:p>
            <a:r>
              <a:rPr lang="ru-RU" sz="2200" dirty="0" smtClean="0"/>
              <a:t>- через многофункциональный центр предоставления государственных и муниципальных услуг (МФЦ) - с 25 июля по 5 сентября 2022 года;</a:t>
            </a:r>
          </a:p>
          <a:p>
            <a:endParaRPr lang="ru-RU" sz="600" dirty="0" smtClean="0"/>
          </a:p>
          <a:p>
            <a:r>
              <a:rPr lang="ru-RU" sz="2200" dirty="0" smtClean="0"/>
              <a:t>- в электронном виде через «Единый портал государственных и муниципальных услуг»  - с 25 июля по 5 сентября 2022 года;</a:t>
            </a:r>
          </a:p>
          <a:p>
            <a:endParaRPr lang="ru-RU" sz="600" dirty="0" smtClean="0"/>
          </a:p>
          <a:p>
            <a:r>
              <a:rPr lang="ru-RU" sz="2200" dirty="0" smtClean="0"/>
              <a:t>- в участковую избирательную комиссию - со 31  августа по 5 сентября 2022 года.</a:t>
            </a:r>
            <a:endParaRPr lang="ru-RU" sz="2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2012" y="163773"/>
            <a:ext cx="9635511" cy="220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На выборах Главы Тамбовской области избиратели, которые будут находиться в день голосования вне места своего жительства, вправе подать в избирательную комиссию заявление о включении в список избирателей по месту своего нахождения.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02-003-7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158" y="1256914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81072" y="218941"/>
            <a:ext cx="990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Цифровые сервисы Центральной избирательной комиссии Российской Федерации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7887" y="1380068"/>
            <a:ext cx="10586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Уточнить, включен ли избиратель в список избирателей, можно при помощи сервиса  </a:t>
            </a:r>
            <a:r>
              <a:rPr lang="ru-RU" sz="2400" dirty="0" smtClean="0">
                <a:hlinkClick r:id="rId3"/>
              </a:rPr>
              <a:t>«Найди себя в списке избирателей»</a:t>
            </a:r>
            <a:r>
              <a:rPr lang="ru-RU" sz="2400" dirty="0" smtClean="0"/>
              <a:t> 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5159" y="2310511"/>
            <a:ext cx="10625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Найти свой избирательный участок по месту регистрации можно с помощью сервиса ЦИК России </a:t>
            </a:r>
            <a:r>
              <a:rPr lang="ru-RU" sz="2400" dirty="0" smtClean="0">
                <a:hlinkClick r:id="rId4"/>
              </a:rPr>
              <a:t>«Найди свой участок».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0918" y="3208866"/>
            <a:ext cx="1040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Хотите проголосовать на удобном избирательном участке по месту нахождения? Воспользуйтесь  сервисом проверки заявлений о голосовании по месту нахождения </a:t>
            </a:r>
            <a:r>
              <a:rPr lang="ru-RU" sz="2400" i="1" dirty="0" smtClean="0">
                <a:hlinkClick r:id="rId5"/>
              </a:rPr>
              <a:t>«</a:t>
            </a:r>
            <a:r>
              <a:rPr lang="ru-RU" sz="2400" dirty="0" smtClean="0">
                <a:hlinkClick r:id="rId5"/>
              </a:rPr>
              <a:t>Мобильный избиратель</a:t>
            </a:r>
            <a:r>
              <a:rPr lang="ru-RU" sz="2400" b="1" dirty="0" smtClean="0">
                <a:hlinkClick r:id="rId5"/>
              </a:rPr>
              <a:t>»</a:t>
            </a:r>
            <a:r>
              <a:rPr lang="ru-RU" sz="2400" b="1" dirty="0" smtClean="0"/>
              <a:t>.</a:t>
            </a:r>
            <a:endParaRPr lang="ru-RU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416677" y="4520486"/>
            <a:ext cx="1004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Изучить сведения о кандидатах и избирательных объединениях можно в сервисе </a:t>
            </a:r>
            <a:r>
              <a:rPr lang="ru-RU" sz="2400" dirty="0" smtClean="0">
                <a:hlinkClick r:id="rId6"/>
              </a:rPr>
              <a:t>«Информирование о кандидатах и избирательных </a:t>
            </a:r>
            <a:r>
              <a:rPr lang="ru-RU" sz="2400" smtClean="0">
                <a:hlinkClick r:id="rId6"/>
              </a:rPr>
              <a:t>объединениях»</a:t>
            </a:r>
            <a:r>
              <a:rPr lang="ru-RU" sz="2400" smtClean="0"/>
              <a:t>.  </a:t>
            </a:r>
            <a:endParaRPr lang="ru-RU" sz="2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558344" y="5425851"/>
            <a:ext cx="1040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Сервис </a:t>
            </a:r>
            <a:r>
              <a:rPr lang="ru-RU" sz="2400" dirty="0" smtClean="0">
                <a:hlinkClick r:id="rId7"/>
              </a:rPr>
              <a:t>«Информирование о результатах выборов и референдумов»</a:t>
            </a:r>
            <a:r>
              <a:rPr lang="ru-RU" sz="2400" dirty="0" smtClean="0"/>
              <a:t> позволит вам на своем компьютере наблюдать за подведением результатов голосования.</a:t>
            </a:r>
          </a:p>
        </p:txBody>
      </p:sp>
      <p:pic>
        <p:nvPicPr>
          <p:cNvPr id="1026" name="Picture 2" descr="http://cikrf.ru/digital-services/assets/img/im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304" y="2221607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http://cikrf.ru/digital-services/assets/img/image_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517" y="3329189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http://cikrf.ru/digital-services/assets/img/image_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090" y="1358720"/>
            <a:ext cx="952500" cy="952500"/>
          </a:xfrm>
          <a:prstGeom prst="rect">
            <a:avLst/>
          </a:prstGeom>
          <a:noFill/>
        </p:spPr>
      </p:pic>
      <p:sp>
        <p:nvSpPr>
          <p:cNvPr id="1032" name="AutoShape 8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image1697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0608" y="4597758"/>
            <a:ext cx="759854" cy="759854"/>
          </a:xfrm>
          <a:prstGeom prst="rect">
            <a:avLst/>
          </a:prstGeom>
        </p:spPr>
      </p:pic>
      <p:sp>
        <p:nvSpPr>
          <p:cNvPr id="1044" name="AutoShape 20" descr="http://cikrf.ru/digital-services/assets/img/image_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cikrf.ru/digital-services/assets/img/image_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://sixsigmaonline.ru/imgs/Load/2018/a01945.png"/>
          <p:cNvPicPr>
            <a:picLocks noChangeAspect="1" noChangeArrowheads="1"/>
          </p:cNvPicPr>
          <p:nvPr/>
        </p:nvPicPr>
        <p:blipFill>
          <a:blip r:embed="rId12" cstate="print"/>
          <a:srcRect t="37321" r="66756"/>
          <a:stretch>
            <a:fillRect/>
          </a:stretch>
        </p:blipFill>
        <p:spPr bwMode="auto">
          <a:xfrm>
            <a:off x="361637" y="5615189"/>
            <a:ext cx="781116" cy="81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6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02-003-7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158" y="1256914"/>
            <a:ext cx="725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</p:txBody>
      </p:sp>
      <p:sp>
        <p:nvSpPr>
          <p:cNvPr id="1032" name="AutoShape 8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cikrf.ru/digital-services/assets/img/image_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cikrf.ru/digital-services/assets/img/image_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cikrf.ru/digital-services/assets/img/image_6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ЦГБ\Desktop\граждананин 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245" y="641446"/>
            <a:ext cx="6946710" cy="561949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86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31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2769" y="407828"/>
            <a:ext cx="1069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Принципы проведения выборов в Российской Федерации 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252828906"/>
              </p:ext>
            </p:extLst>
          </p:nvPr>
        </p:nvGraphicFramePr>
        <p:xfrm>
          <a:off x="457200" y="1063690"/>
          <a:ext cx="11523306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178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7135" y="142793"/>
            <a:ext cx="8814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Всеобщее избирательное право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1764" y="1037291"/>
            <a:ext cx="11243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ст. 4 Федерального закона «</a:t>
            </a:r>
            <a:r>
              <a:rPr lang="ru-RU" sz="2000" b="1" i="1" dirty="0" smtClean="0">
                <a:hlinkClick r:id="rId3"/>
              </a:rPr>
              <a:t>Об основных гарантиях избирательных прав и права на участие в референдуме граждан Российской Федерации</a:t>
            </a:r>
            <a:r>
              <a:rPr lang="ru-RU" sz="2000" b="1" i="1" dirty="0" smtClean="0"/>
              <a:t>»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54" y="1591682"/>
            <a:ext cx="11277600" cy="5079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="" xmlns:p14="http://schemas.microsoft.com/office/powerpoint/2010/main" val="36495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2"/>
            <a:ext cx="12192000" cy="667643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13277670"/>
              </p:ext>
            </p:extLst>
          </p:nvPr>
        </p:nvGraphicFramePr>
        <p:xfrm>
          <a:off x="149290" y="195944"/>
          <a:ext cx="11887200" cy="533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9290" y="5747660"/>
            <a:ext cx="11819797" cy="9101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670" y="5664105"/>
            <a:ext cx="11692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основании международных договоров Российской Федерации и в порядке, установленном законом, иностранные граждане, постоянно проживающие на территории соответствующего муниципального образования, имеют право избирать и быть избранными в органы местного самоуправления, участвовать в иных избирательных действиях на указанных выборах, а также участвовать в местном референдуме на тех же условиях, что и граждане Российской Федерации.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4784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15811916"/>
              </p:ext>
            </p:extLst>
          </p:nvPr>
        </p:nvGraphicFramePr>
        <p:xfrm>
          <a:off x="83977" y="111968"/>
          <a:ext cx="11971174" cy="660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2" y="2877653"/>
            <a:ext cx="1198466" cy="1044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8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48875961"/>
              </p:ext>
            </p:extLst>
          </p:nvPr>
        </p:nvGraphicFramePr>
        <p:xfrm>
          <a:off x="264367" y="261257"/>
          <a:ext cx="11663265" cy="633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475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1886" y="5197151"/>
            <a:ext cx="4889241" cy="1156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2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946762060"/>
              </p:ext>
            </p:extLst>
          </p:nvPr>
        </p:nvGraphicFramePr>
        <p:xfrm>
          <a:off x="391886" y="450287"/>
          <a:ext cx="5271796" cy="38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50107672"/>
              </p:ext>
            </p:extLst>
          </p:nvPr>
        </p:nvGraphicFramePr>
        <p:xfrm>
          <a:off x="5767357" y="450287"/>
          <a:ext cx="6276388" cy="57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5862" y="4565522"/>
            <a:ext cx="5197151" cy="13541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ст. 3 Федерального закона «Об основных гарантиях избирательных прав и права на участие в референдуме граждан Российской </a:t>
            </a:r>
            <a:r>
              <a:rPr lang="ru-RU" b="1" dirty="0" smtClean="0"/>
              <a:t>Федерации».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0939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56037083"/>
              </p:ext>
            </p:extLst>
          </p:nvPr>
        </p:nvGraphicFramePr>
        <p:xfrm>
          <a:off x="839755" y="1315616"/>
          <a:ext cx="10851502" cy="526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4857" y="247533"/>
            <a:ext cx="6972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Стадии избирательного процесса 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2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1648</Words>
  <Application>Microsoft Office PowerPoint</Application>
  <PresentationFormat>Произвольный</PresentationFormat>
  <Paragraphs>168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ЦГБ</cp:lastModifiedBy>
  <cp:revision>182</cp:revision>
  <dcterms:created xsi:type="dcterms:W3CDTF">2020-08-09T17:25:06Z</dcterms:created>
  <dcterms:modified xsi:type="dcterms:W3CDTF">2024-02-15T07:34:06Z</dcterms:modified>
</cp:coreProperties>
</file>